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7" r:id="rId3"/>
    <p:sldMasterId id="2147483760" r:id="rId4"/>
    <p:sldMasterId id="2147483773" r:id="rId5"/>
    <p:sldMasterId id="2147483786" r:id="rId6"/>
    <p:sldMasterId id="2147483799" r:id="rId7"/>
    <p:sldMasterId id="2147483812" r:id="rId8"/>
    <p:sldMasterId id="2147483825" r:id="rId9"/>
    <p:sldMasterId id="2147483838" r:id="rId10"/>
    <p:sldMasterId id="2147483851" r:id="rId11"/>
    <p:sldMasterId id="2147483864" r:id="rId12"/>
    <p:sldMasterId id="2147483876" r:id="rId13"/>
    <p:sldMasterId id="2147483888" r:id="rId14"/>
    <p:sldMasterId id="2147483900" r:id="rId15"/>
    <p:sldMasterId id="2147483912" r:id="rId16"/>
    <p:sldMasterId id="2147483925" r:id="rId17"/>
    <p:sldMasterId id="2147483938" r:id="rId18"/>
  </p:sldMasterIdLst>
  <p:handoutMasterIdLst>
    <p:handoutMasterId r:id="rId44"/>
  </p:handoutMasterIdLst>
  <p:sldIdLst>
    <p:sldId id="504" r:id="rId19"/>
    <p:sldId id="256" r:id="rId20"/>
    <p:sldId id="328" r:id="rId21"/>
    <p:sldId id="326" r:id="rId22"/>
    <p:sldId id="325" r:id="rId23"/>
    <p:sldId id="302" r:id="rId24"/>
    <p:sldId id="314" r:id="rId25"/>
    <p:sldId id="315" r:id="rId26"/>
    <p:sldId id="313" r:id="rId27"/>
    <p:sldId id="310" r:id="rId28"/>
    <p:sldId id="311" r:id="rId29"/>
    <p:sldId id="324" r:id="rId30"/>
    <p:sldId id="292" r:id="rId31"/>
    <p:sldId id="293" r:id="rId32"/>
    <p:sldId id="306" r:id="rId33"/>
    <p:sldId id="330" r:id="rId34"/>
    <p:sldId id="318" r:id="rId35"/>
    <p:sldId id="319" r:id="rId36"/>
    <p:sldId id="320" r:id="rId37"/>
    <p:sldId id="321" r:id="rId38"/>
    <p:sldId id="323" r:id="rId39"/>
    <p:sldId id="329" r:id="rId40"/>
    <p:sldId id="331" r:id="rId41"/>
    <p:sldId id="299" r:id="rId42"/>
    <p:sldId id="301"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4" y="11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activeX/activeX2.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3BFF7EC-E10E-767A-AFA7-624C6C9F4AB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0A72449F-1D3B-C84F-92F9-4526D12264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88B45D2-A4D3-425C-95EF-D6159A79F024}" type="datetimeFigureOut">
              <a:rPr lang="en-US"/>
              <a:pPr>
                <a:defRPr/>
              </a:pPr>
              <a:t>16/12/2022</a:t>
            </a:fld>
            <a:endParaRPr lang="en-US"/>
          </a:p>
        </p:txBody>
      </p:sp>
      <p:sp>
        <p:nvSpPr>
          <p:cNvPr id="4" name="Footer Placeholder 3">
            <a:extLst>
              <a:ext uri="{FF2B5EF4-FFF2-40B4-BE49-F238E27FC236}">
                <a16:creationId xmlns:a16="http://schemas.microsoft.com/office/drawing/2014/main" xmlns="" id="{665B0AC0-BFFD-B10A-0CF5-1F230C1A8AA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8806DE79-934F-4124-C694-DA8E3559827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07030BB-2200-445E-B388-D4325D04F97E}" type="slidenum">
              <a:rPr lang="en-US" altLang="en-US"/>
              <a:pPr>
                <a:defRPr/>
              </a:pPr>
              <a:t>‹#›</a:t>
            </a:fld>
            <a:endParaRPr lang="en-US" altLang="en-US"/>
          </a:p>
        </p:txBody>
      </p:sp>
    </p:spTree>
    <p:extLst>
      <p:ext uri="{BB962C8B-B14F-4D97-AF65-F5344CB8AC3E}">
        <p14:creationId xmlns:p14="http://schemas.microsoft.com/office/powerpoint/2010/main" val="9268941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FBB3CF4B-5221-94EC-F317-6B0742AC1812}"/>
              </a:ext>
            </a:extLst>
          </p:cNvPr>
          <p:cNvSpPr>
            <a:spLocks noGrp="1"/>
          </p:cNvSpPr>
          <p:nvPr>
            <p:ph type="dt" sz="half" idx="10"/>
          </p:nvPr>
        </p:nvSpPr>
        <p:spPr/>
        <p:txBody>
          <a:bodyPr/>
          <a:lstStyle>
            <a:lvl1pPr>
              <a:defRPr/>
            </a:lvl1pPr>
          </a:lstStyle>
          <a:p>
            <a:pPr>
              <a:defRPr/>
            </a:pPr>
            <a:fld id="{B33F3646-3388-4A49-A57B-93EE671692DF}" type="datetimeFigureOut">
              <a:rPr lang="en-US"/>
              <a:pPr>
                <a:defRPr/>
              </a:pPr>
              <a:t>16/12/2022</a:t>
            </a:fld>
            <a:endParaRPr lang="en-US"/>
          </a:p>
        </p:txBody>
      </p:sp>
      <p:sp>
        <p:nvSpPr>
          <p:cNvPr id="5" name="Footer Placeholder 4">
            <a:extLst>
              <a:ext uri="{FF2B5EF4-FFF2-40B4-BE49-F238E27FC236}">
                <a16:creationId xmlns:a16="http://schemas.microsoft.com/office/drawing/2014/main" xmlns="" id="{A4CD2332-E632-BAF5-60DB-25634B9AEA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B4ABA81-BF4F-D05A-3363-616513910010}"/>
              </a:ext>
            </a:extLst>
          </p:cNvPr>
          <p:cNvSpPr>
            <a:spLocks noGrp="1"/>
          </p:cNvSpPr>
          <p:nvPr>
            <p:ph type="sldNum" sz="quarter" idx="12"/>
          </p:nvPr>
        </p:nvSpPr>
        <p:spPr/>
        <p:txBody>
          <a:bodyPr/>
          <a:lstStyle>
            <a:lvl1pPr>
              <a:defRPr/>
            </a:lvl1pPr>
          </a:lstStyle>
          <a:p>
            <a:pPr>
              <a:defRPr/>
            </a:pPr>
            <a:fld id="{F890CF39-7381-412A-8D2F-18E6DFB01A4D}" type="slidenum">
              <a:rPr lang="en-US" altLang="en-US"/>
              <a:pPr>
                <a:defRPr/>
              </a:pPr>
              <a:t>‹#›</a:t>
            </a:fld>
            <a:endParaRPr lang="en-US" altLang="en-US"/>
          </a:p>
        </p:txBody>
      </p:sp>
    </p:spTree>
    <p:extLst>
      <p:ext uri="{BB962C8B-B14F-4D97-AF65-F5344CB8AC3E}">
        <p14:creationId xmlns:p14="http://schemas.microsoft.com/office/powerpoint/2010/main" val="202959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11AC02-841E-6E39-9D94-F303ABB0A2FD}"/>
              </a:ext>
            </a:extLst>
          </p:cNvPr>
          <p:cNvSpPr>
            <a:spLocks noGrp="1"/>
          </p:cNvSpPr>
          <p:nvPr>
            <p:ph type="dt" sz="half" idx="10"/>
          </p:nvPr>
        </p:nvSpPr>
        <p:spPr/>
        <p:txBody>
          <a:bodyPr/>
          <a:lstStyle>
            <a:lvl1pPr>
              <a:defRPr/>
            </a:lvl1pPr>
          </a:lstStyle>
          <a:p>
            <a:pPr>
              <a:defRPr/>
            </a:pPr>
            <a:fld id="{18A5A710-6478-4E28-8C2B-1BB3711F44C8}" type="datetimeFigureOut">
              <a:rPr lang="en-US"/>
              <a:pPr>
                <a:defRPr/>
              </a:pPr>
              <a:t>16/12/2022</a:t>
            </a:fld>
            <a:endParaRPr lang="en-US"/>
          </a:p>
        </p:txBody>
      </p:sp>
      <p:sp>
        <p:nvSpPr>
          <p:cNvPr id="5" name="Footer Placeholder 4">
            <a:extLst>
              <a:ext uri="{FF2B5EF4-FFF2-40B4-BE49-F238E27FC236}">
                <a16:creationId xmlns:a16="http://schemas.microsoft.com/office/drawing/2014/main" xmlns="" id="{5275A65E-B072-75B2-421D-84E77A17B6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FE841B2-01CE-B7E2-8404-748006B7C6C7}"/>
              </a:ext>
            </a:extLst>
          </p:cNvPr>
          <p:cNvSpPr>
            <a:spLocks noGrp="1"/>
          </p:cNvSpPr>
          <p:nvPr>
            <p:ph type="sldNum" sz="quarter" idx="12"/>
          </p:nvPr>
        </p:nvSpPr>
        <p:spPr/>
        <p:txBody>
          <a:bodyPr/>
          <a:lstStyle>
            <a:lvl1pPr>
              <a:defRPr/>
            </a:lvl1pPr>
          </a:lstStyle>
          <a:p>
            <a:pPr>
              <a:defRPr/>
            </a:pPr>
            <a:fld id="{B2470422-1DFC-4E41-9298-011317163021}" type="slidenum">
              <a:rPr lang="en-US" altLang="en-US"/>
              <a:pPr>
                <a:defRPr/>
              </a:pPr>
              <a:t>‹#›</a:t>
            </a:fld>
            <a:endParaRPr lang="en-US" altLang="en-US"/>
          </a:p>
        </p:txBody>
      </p:sp>
    </p:spTree>
    <p:extLst>
      <p:ext uri="{BB962C8B-B14F-4D97-AF65-F5344CB8AC3E}">
        <p14:creationId xmlns:p14="http://schemas.microsoft.com/office/powerpoint/2010/main" val="1108496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7836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4675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113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86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138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2985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0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30160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740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279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9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1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1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63DE9E-4BD4-3BDB-D7BB-6BB565C3B7C0}"/>
              </a:ext>
            </a:extLst>
          </p:cNvPr>
          <p:cNvSpPr>
            <a:spLocks noGrp="1"/>
          </p:cNvSpPr>
          <p:nvPr>
            <p:ph type="dt" sz="half" idx="10"/>
          </p:nvPr>
        </p:nvSpPr>
        <p:spPr/>
        <p:txBody>
          <a:bodyPr/>
          <a:lstStyle>
            <a:lvl1pPr>
              <a:defRPr/>
            </a:lvl1pPr>
          </a:lstStyle>
          <a:p>
            <a:pPr>
              <a:defRPr/>
            </a:pPr>
            <a:fld id="{F7B7C3CF-D7F1-4C6F-A780-B42EF7FA7FD7}" type="datetimeFigureOut">
              <a:rPr lang="en-US"/>
              <a:pPr>
                <a:defRPr/>
              </a:pPr>
              <a:t>16/12/2022</a:t>
            </a:fld>
            <a:endParaRPr lang="en-US"/>
          </a:p>
        </p:txBody>
      </p:sp>
      <p:sp>
        <p:nvSpPr>
          <p:cNvPr id="5" name="Footer Placeholder 4">
            <a:extLst>
              <a:ext uri="{FF2B5EF4-FFF2-40B4-BE49-F238E27FC236}">
                <a16:creationId xmlns:a16="http://schemas.microsoft.com/office/drawing/2014/main" xmlns="" id="{618E37EF-8E51-986D-1534-0DFA812747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6BA1228-4B72-A8C4-B0B2-95C1CFBE6E45}"/>
              </a:ext>
            </a:extLst>
          </p:cNvPr>
          <p:cNvSpPr>
            <a:spLocks noGrp="1"/>
          </p:cNvSpPr>
          <p:nvPr>
            <p:ph type="sldNum" sz="quarter" idx="12"/>
          </p:nvPr>
        </p:nvSpPr>
        <p:spPr/>
        <p:txBody>
          <a:bodyPr/>
          <a:lstStyle>
            <a:lvl1pPr>
              <a:defRPr/>
            </a:lvl1pPr>
          </a:lstStyle>
          <a:p>
            <a:pPr>
              <a:defRPr/>
            </a:pPr>
            <a:fld id="{4A4D204B-9BAD-4ABB-9FA5-D44F116DE406}" type="slidenum">
              <a:rPr lang="en-US" altLang="en-US"/>
              <a:pPr>
                <a:defRPr/>
              </a:pPr>
              <a:t>‹#›</a:t>
            </a:fld>
            <a:endParaRPr lang="en-US" altLang="en-US"/>
          </a:p>
        </p:txBody>
      </p:sp>
    </p:spTree>
    <p:extLst>
      <p:ext uri="{BB962C8B-B14F-4D97-AF65-F5344CB8AC3E}">
        <p14:creationId xmlns:p14="http://schemas.microsoft.com/office/powerpoint/2010/main" val="39510622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3177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668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445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7665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3984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538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880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2554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53730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31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7F4828C-F5F2-8495-E811-FC14201F4C33}"/>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407" y="802300"/>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407" y="3531207"/>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253ACE6B-7495-B11F-3FA2-28F00C0E4091}"/>
              </a:ext>
            </a:extLst>
          </p:cNvPr>
          <p:cNvSpPr>
            <a:spLocks noGrp="1"/>
          </p:cNvSpPr>
          <p:nvPr>
            <p:ph type="dt" sz="half" idx="10"/>
          </p:nvPr>
        </p:nvSpPr>
        <p:spPr/>
        <p:txBody>
          <a:bodyPr/>
          <a:lstStyle>
            <a:lvl1pPr>
              <a:defRPr/>
            </a:lvl1pPr>
          </a:lstStyle>
          <a:p>
            <a:pPr>
              <a:defRPr/>
            </a:pPr>
            <a:fld id="{76777AD1-A45D-4F97-8F98-17FD17CAC7B0}"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7D2CF7A3-A6E6-DDBC-E7AC-04A5E4DF72B3}"/>
              </a:ext>
            </a:extLst>
          </p:cNvPr>
          <p:cNvSpPr>
            <a:spLocks noGrp="1"/>
          </p:cNvSpPr>
          <p:nvPr>
            <p:ph type="ftr" sz="quarter" idx="11"/>
          </p:nvPr>
        </p:nvSpPr>
        <p:spPr>
          <a:xfrm>
            <a:off x="2395538" y="328613"/>
            <a:ext cx="3087687" cy="309562"/>
          </a:xfrm>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4F017C0D-AF42-8EF0-B24D-3717AE497DA1}"/>
              </a:ext>
            </a:extLst>
          </p:cNvPr>
          <p:cNvSpPr>
            <a:spLocks noGrp="1"/>
          </p:cNvSpPr>
          <p:nvPr>
            <p:ph type="sldNum" sz="quarter" idx="12"/>
          </p:nvPr>
        </p:nvSpPr>
        <p:spPr>
          <a:xfrm>
            <a:off x="1435101" y="798689"/>
            <a:ext cx="801688" cy="504825"/>
          </a:xfrm>
        </p:spPr>
        <p:txBody>
          <a:bodyPr/>
          <a:lstStyle>
            <a:lvl1pPr>
              <a:defRPr/>
            </a:lvl1pPr>
          </a:lstStyle>
          <a:p>
            <a:pPr>
              <a:defRPr/>
            </a:pPr>
            <a:fld id="{13DD4661-7E6F-44C7-A241-106FF5324967}"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2110178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263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5713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06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9791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8145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83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0105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05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4110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39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EC4702E-232B-D5D9-8DEF-65C1D4F2B466}"/>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47265436-897C-B1F1-6772-9C1B7EFC8739}"/>
              </a:ext>
            </a:extLst>
          </p:cNvPr>
          <p:cNvSpPr>
            <a:spLocks noGrp="1"/>
          </p:cNvSpPr>
          <p:nvPr>
            <p:ph type="dt" sz="half" idx="10"/>
          </p:nvPr>
        </p:nvSpPr>
        <p:spPr/>
        <p:txBody>
          <a:bodyPr/>
          <a:lstStyle>
            <a:lvl1pPr>
              <a:defRPr/>
            </a:lvl1pPr>
          </a:lstStyle>
          <a:p>
            <a:pPr>
              <a:defRPr/>
            </a:pPr>
            <a:fld id="{63F5DFFF-62AB-45EF-96ED-DBC0F03CB074}"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4CB4EC0F-8619-4946-9BD2-8A4E2C37E5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F58B89F9-639C-0FF6-B688-2ED226432F18}"/>
              </a:ext>
            </a:extLst>
          </p:cNvPr>
          <p:cNvSpPr>
            <a:spLocks noGrp="1"/>
          </p:cNvSpPr>
          <p:nvPr>
            <p:ph type="sldNum" sz="quarter" idx="12"/>
          </p:nvPr>
        </p:nvSpPr>
        <p:spPr/>
        <p:txBody>
          <a:bodyPr/>
          <a:lstStyle>
            <a:lvl1pPr>
              <a:defRPr/>
            </a:lvl1pPr>
          </a:lstStyle>
          <a:p>
            <a:pPr>
              <a:defRPr/>
            </a:pPr>
            <a:fld id="{4138EDE4-0DA0-43CA-96C5-56F00D36E645}"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416957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6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9934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7F4828C-F5F2-8495-E811-FC14201F4C33}"/>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407" y="802300"/>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407" y="3531207"/>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253ACE6B-7495-B11F-3FA2-28F00C0E4091}"/>
              </a:ext>
            </a:extLst>
          </p:cNvPr>
          <p:cNvSpPr>
            <a:spLocks noGrp="1"/>
          </p:cNvSpPr>
          <p:nvPr>
            <p:ph type="dt" sz="half" idx="10"/>
          </p:nvPr>
        </p:nvSpPr>
        <p:spPr/>
        <p:txBody>
          <a:bodyPr/>
          <a:lstStyle>
            <a:lvl1pPr>
              <a:defRPr/>
            </a:lvl1pPr>
          </a:lstStyle>
          <a:p>
            <a:pPr>
              <a:defRPr/>
            </a:pPr>
            <a:fld id="{76777AD1-A45D-4F97-8F98-17FD17CAC7B0}"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7D2CF7A3-A6E6-DDBC-E7AC-04A5E4DF72B3}"/>
              </a:ext>
            </a:extLst>
          </p:cNvPr>
          <p:cNvSpPr>
            <a:spLocks noGrp="1"/>
          </p:cNvSpPr>
          <p:nvPr>
            <p:ph type="ftr" sz="quarter" idx="11"/>
          </p:nvPr>
        </p:nvSpPr>
        <p:spPr>
          <a:xfrm>
            <a:off x="2395538" y="328613"/>
            <a:ext cx="3087687" cy="309562"/>
          </a:xfrm>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4F017C0D-AF42-8EF0-B24D-3717AE497DA1}"/>
              </a:ext>
            </a:extLst>
          </p:cNvPr>
          <p:cNvSpPr>
            <a:spLocks noGrp="1"/>
          </p:cNvSpPr>
          <p:nvPr>
            <p:ph type="sldNum" sz="quarter" idx="12"/>
          </p:nvPr>
        </p:nvSpPr>
        <p:spPr>
          <a:xfrm>
            <a:off x="1435101" y="798689"/>
            <a:ext cx="801688" cy="504825"/>
          </a:xfrm>
        </p:spPr>
        <p:txBody>
          <a:bodyPr/>
          <a:lstStyle>
            <a:lvl1pPr>
              <a:defRPr/>
            </a:lvl1pPr>
          </a:lstStyle>
          <a:p>
            <a:pPr>
              <a:defRPr/>
            </a:pPr>
            <a:fld id="{13DD4661-7E6F-44C7-A241-106FF5324967}"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3617208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EC4702E-232B-D5D9-8DEF-65C1D4F2B466}"/>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47265436-897C-B1F1-6772-9C1B7EFC8739}"/>
              </a:ext>
            </a:extLst>
          </p:cNvPr>
          <p:cNvSpPr>
            <a:spLocks noGrp="1"/>
          </p:cNvSpPr>
          <p:nvPr>
            <p:ph type="dt" sz="half" idx="10"/>
          </p:nvPr>
        </p:nvSpPr>
        <p:spPr/>
        <p:txBody>
          <a:bodyPr/>
          <a:lstStyle>
            <a:lvl1pPr>
              <a:defRPr/>
            </a:lvl1pPr>
          </a:lstStyle>
          <a:p>
            <a:pPr>
              <a:defRPr/>
            </a:pPr>
            <a:fld id="{63F5DFFF-62AB-45EF-96ED-DBC0F03CB074}"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4CB4EC0F-8619-4946-9BD2-8A4E2C37E5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F58B89F9-639C-0FF6-B688-2ED226432F18}"/>
              </a:ext>
            </a:extLst>
          </p:cNvPr>
          <p:cNvSpPr>
            <a:spLocks noGrp="1"/>
          </p:cNvSpPr>
          <p:nvPr>
            <p:ph type="sldNum" sz="quarter" idx="12"/>
          </p:nvPr>
        </p:nvSpPr>
        <p:spPr/>
        <p:txBody>
          <a:bodyPr/>
          <a:lstStyle>
            <a:lvl1pPr>
              <a:defRPr/>
            </a:lvl1pPr>
          </a:lstStyle>
          <a:p>
            <a:pPr>
              <a:defRPr/>
            </a:pPr>
            <a:fld id="{4138EDE4-0DA0-43CA-96C5-56F00D36E645}"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5868310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5758FBF-F200-8945-9592-A6BBA7F45364}"/>
              </a:ext>
            </a:extLst>
          </p:cNvPr>
          <p:cNvCxnSpPr/>
          <p:nvPr/>
        </p:nvCxnSpPr>
        <p:spPr>
          <a:xfrm>
            <a:off x="1443040"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372"/>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D6CD5128-7F64-3A04-95F5-1524767F951D}"/>
              </a:ext>
            </a:extLst>
          </p:cNvPr>
          <p:cNvSpPr>
            <a:spLocks noGrp="1"/>
          </p:cNvSpPr>
          <p:nvPr>
            <p:ph type="dt" sz="half" idx="10"/>
          </p:nvPr>
        </p:nvSpPr>
        <p:spPr/>
        <p:txBody>
          <a:bodyPr/>
          <a:lstStyle>
            <a:lvl1pPr>
              <a:defRPr/>
            </a:lvl1pPr>
          </a:lstStyle>
          <a:p>
            <a:pPr>
              <a:defRPr/>
            </a:pPr>
            <a:fld id="{B43B0886-F10D-497C-9EBF-BB2F8E317673}"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E02DD864-D35F-89F2-26B2-9F24D9F4A59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17B23E6C-1B8D-37DD-B14E-07001D89B549}"/>
              </a:ext>
            </a:extLst>
          </p:cNvPr>
          <p:cNvSpPr>
            <a:spLocks noGrp="1"/>
          </p:cNvSpPr>
          <p:nvPr>
            <p:ph type="sldNum" sz="quarter" idx="12"/>
          </p:nvPr>
        </p:nvSpPr>
        <p:spPr/>
        <p:txBody>
          <a:bodyPr/>
          <a:lstStyle>
            <a:lvl1pPr>
              <a:defRPr/>
            </a:lvl1pPr>
          </a:lstStyle>
          <a:p>
            <a:pPr>
              <a:defRPr/>
            </a:pPr>
            <a:fld id="{E402DC36-65F5-43EF-BB15-DA890E7C094E}"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5132860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54DBACB4-B96A-C6CE-56C4-0AC9FAA725CC}"/>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516" y="805066"/>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7"/>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ABE08D46-6CF2-EEFA-8508-A9CB054F73C0}"/>
              </a:ext>
            </a:extLst>
          </p:cNvPr>
          <p:cNvSpPr>
            <a:spLocks noGrp="1"/>
          </p:cNvSpPr>
          <p:nvPr>
            <p:ph type="dt" sz="half" idx="10"/>
          </p:nvPr>
        </p:nvSpPr>
        <p:spPr/>
        <p:txBody>
          <a:bodyPr/>
          <a:lstStyle>
            <a:lvl1pPr>
              <a:defRPr/>
            </a:lvl1pPr>
          </a:lstStyle>
          <a:p>
            <a:pPr>
              <a:defRPr/>
            </a:pPr>
            <a:fld id="{B6DD0315-4F25-4338-A672-9639F7ACEA91}" type="datetimeFigureOut">
              <a:rPr lang="en-US">
                <a:solidFill>
                  <a:prstClr val="black">
                    <a:tint val="75000"/>
                  </a:prstClr>
                </a:solidFill>
              </a:rPr>
              <a:pPr>
                <a:defRPr/>
              </a:pPr>
              <a:t>16/12/2022</a:t>
            </a:fld>
            <a:endParaRPr lang="en-US">
              <a:solidFill>
                <a:prstClr val="black">
                  <a:tint val="75000"/>
                </a:prstClr>
              </a:solidFill>
            </a:endParaRPr>
          </a:p>
        </p:txBody>
      </p:sp>
      <p:sp>
        <p:nvSpPr>
          <p:cNvPr id="7" name="Footer Placeholder 5">
            <a:extLst>
              <a:ext uri="{FF2B5EF4-FFF2-40B4-BE49-F238E27FC236}">
                <a16:creationId xmlns:a16="http://schemas.microsoft.com/office/drawing/2014/main" xmlns="" id="{415D9C84-239C-94C9-B4CC-53CFCECE922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xmlns="" id="{92B8D1E0-A01C-0705-FA04-4090D606172C}"/>
              </a:ext>
            </a:extLst>
          </p:cNvPr>
          <p:cNvSpPr>
            <a:spLocks noGrp="1"/>
          </p:cNvSpPr>
          <p:nvPr>
            <p:ph type="sldNum" sz="quarter" idx="12"/>
          </p:nvPr>
        </p:nvSpPr>
        <p:spPr/>
        <p:txBody>
          <a:bodyPr/>
          <a:lstStyle>
            <a:lvl1pPr>
              <a:defRPr/>
            </a:lvl1pPr>
          </a:lstStyle>
          <a:p>
            <a:pPr>
              <a:defRPr/>
            </a:pPr>
            <a:fld id="{AD407EAC-399B-4E4D-A280-D3AA5E545472}"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8421717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E03A56BE-2DA9-868B-64C0-17F7A8526D62}"/>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340"/>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726"/>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5"/>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180"/>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xmlns="" id="{A743A4B0-C219-EFEA-1887-DF845FFCE45F}"/>
              </a:ext>
            </a:extLst>
          </p:cNvPr>
          <p:cNvSpPr>
            <a:spLocks noGrp="1"/>
          </p:cNvSpPr>
          <p:nvPr>
            <p:ph type="dt" sz="half" idx="10"/>
          </p:nvPr>
        </p:nvSpPr>
        <p:spPr/>
        <p:txBody>
          <a:bodyPr/>
          <a:lstStyle>
            <a:lvl1pPr>
              <a:defRPr/>
            </a:lvl1pPr>
          </a:lstStyle>
          <a:p>
            <a:pPr>
              <a:defRPr/>
            </a:pPr>
            <a:fld id="{98AD34BA-EEC8-4A72-BDE6-487D212C4E5D}" type="datetimeFigureOut">
              <a:rPr lang="en-US">
                <a:solidFill>
                  <a:prstClr val="black">
                    <a:tint val="75000"/>
                  </a:prstClr>
                </a:solidFill>
              </a:rPr>
              <a:pPr>
                <a:defRPr/>
              </a:pPr>
              <a:t>16/12/2022</a:t>
            </a:fld>
            <a:endParaRPr lang="en-US">
              <a:solidFill>
                <a:prstClr val="black">
                  <a:tint val="75000"/>
                </a:prstClr>
              </a:solidFill>
            </a:endParaRPr>
          </a:p>
        </p:txBody>
      </p:sp>
      <p:sp>
        <p:nvSpPr>
          <p:cNvPr id="9" name="Footer Placeholder 7">
            <a:extLst>
              <a:ext uri="{FF2B5EF4-FFF2-40B4-BE49-F238E27FC236}">
                <a16:creationId xmlns:a16="http://schemas.microsoft.com/office/drawing/2014/main" xmlns="" id="{BFFB7D0E-A63A-CF46-FC2F-4BC09193188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xmlns="" id="{176D178F-ED2B-A831-95A7-AF191517EBBD}"/>
              </a:ext>
            </a:extLst>
          </p:cNvPr>
          <p:cNvSpPr>
            <a:spLocks noGrp="1"/>
          </p:cNvSpPr>
          <p:nvPr>
            <p:ph type="sldNum" sz="quarter" idx="12"/>
          </p:nvPr>
        </p:nvSpPr>
        <p:spPr/>
        <p:txBody>
          <a:bodyPr/>
          <a:lstStyle>
            <a:lvl1pPr>
              <a:defRPr/>
            </a:lvl1pPr>
          </a:lstStyle>
          <a:p>
            <a:pPr>
              <a:defRPr/>
            </a:pPr>
            <a:fld id="{0914E8A3-9F7A-4E0F-90F6-2594DF78BCC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3416231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4F758EFB-0A17-9B89-D57F-930ABEE3846A}"/>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xmlns="" id="{C9672A8C-E300-E8DE-136B-EDC1797FCEB0}"/>
              </a:ext>
            </a:extLst>
          </p:cNvPr>
          <p:cNvSpPr>
            <a:spLocks noGrp="1"/>
          </p:cNvSpPr>
          <p:nvPr>
            <p:ph type="dt" sz="half" idx="10"/>
          </p:nvPr>
        </p:nvSpPr>
        <p:spPr/>
        <p:txBody>
          <a:bodyPr/>
          <a:lstStyle>
            <a:lvl1pPr>
              <a:defRPr/>
            </a:lvl1pPr>
          </a:lstStyle>
          <a:p>
            <a:pPr>
              <a:defRPr/>
            </a:pPr>
            <a:fld id="{9E647F0F-3A35-45F9-9662-D0B1D96389D2}" type="datetimeFigureOut">
              <a:rPr lang="en-US">
                <a:solidFill>
                  <a:prstClr val="black">
                    <a:tint val="75000"/>
                  </a:prstClr>
                </a:solidFill>
              </a:rPr>
              <a:pPr>
                <a:defRPr/>
              </a:pPr>
              <a:t>16/12/2022</a:t>
            </a:fld>
            <a:endParaRPr lang="en-US">
              <a:solidFill>
                <a:prstClr val="black">
                  <a:tint val="75000"/>
                </a:prstClr>
              </a:solidFill>
            </a:endParaRPr>
          </a:p>
        </p:txBody>
      </p:sp>
      <p:sp>
        <p:nvSpPr>
          <p:cNvPr id="5" name="Footer Placeholder 3">
            <a:extLst>
              <a:ext uri="{FF2B5EF4-FFF2-40B4-BE49-F238E27FC236}">
                <a16:creationId xmlns:a16="http://schemas.microsoft.com/office/drawing/2014/main" xmlns="" id="{3040EFB2-273F-1D7E-06D9-580AC040500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a:extLst>
              <a:ext uri="{FF2B5EF4-FFF2-40B4-BE49-F238E27FC236}">
                <a16:creationId xmlns:a16="http://schemas.microsoft.com/office/drawing/2014/main" xmlns="" id="{11D03D2B-F5A4-31A4-C20B-C9013984993B}"/>
              </a:ext>
            </a:extLst>
          </p:cNvPr>
          <p:cNvSpPr>
            <a:spLocks noGrp="1"/>
          </p:cNvSpPr>
          <p:nvPr>
            <p:ph type="sldNum" sz="quarter" idx="12"/>
          </p:nvPr>
        </p:nvSpPr>
        <p:spPr/>
        <p:txBody>
          <a:bodyPr/>
          <a:lstStyle>
            <a:lvl1pPr>
              <a:defRPr/>
            </a:lvl1pPr>
          </a:lstStyle>
          <a:p>
            <a:pPr>
              <a:defRPr/>
            </a:pPr>
            <a:fld id="{30EEC897-AF7F-4151-A3D2-2326E5F73F4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417969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DB3B6E6-60CD-BC4A-486A-8544660978AC}"/>
              </a:ext>
            </a:extLst>
          </p:cNvPr>
          <p:cNvSpPr>
            <a:spLocks noGrp="1"/>
          </p:cNvSpPr>
          <p:nvPr>
            <p:ph type="dt" sz="half" idx="10"/>
          </p:nvPr>
        </p:nvSpPr>
        <p:spPr/>
        <p:txBody>
          <a:bodyPr/>
          <a:lstStyle>
            <a:lvl1pPr>
              <a:defRPr/>
            </a:lvl1pPr>
          </a:lstStyle>
          <a:p>
            <a:pPr>
              <a:defRPr/>
            </a:pPr>
            <a:fld id="{A384F532-765C-497A-A3C7-4B17C704416C}" type="datetimeFigureOut">
              <a:rPr lang="en-US">
                <a:solidFill>
                  <a:prstClr val="black">
                    <a:tint val="75000"/>
                  </a:prstClr>
                </a:solidFill>
              </a:rPr>
              <a:pPr>
                <a:defRPr/>
              </a:pPr>
              <a:t>16/12/2022</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0C18E166-21F7-D939-8BB4-1404C3AC909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77260CF8-9D43-9A26-59A8-9703E3663FD0}"/>
              </a:ext>
            </a:extLst>
          </p:cNvPr>
          <p:cNvSpPr>
            <a:spLocks noGrp="1"/>
          </p:cNvSpPr>
          <p:nvPr>
            <p:ph type="sldNum" sz="quarter" idx="12"/>
          </p:nvPr>
        </p:nvSpPr>
        <p:spPr/>
        <p:txBody>
          <a:bodyPr/>
          <a:lstStyle>
            <a:lvl1pPr>
              <a:defRPr/>
            </a:lvl1pPr>
          </a:lstStyle>
          <a:p>
            <a:pPr>
              <a:defRPr/>
            </a:pPr>
            <a:fld id="{EFFFCBBA-4848-4EDB-A287-B7760B1E090F}"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11269287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B6244B1C-6A5A-E8B7-4053-85B7AB3565D6}"/>
              </a:ext>
            </a:extLst>
          </p:cNvPr>
          <p:cNvCxnSpPr/>
          <p:nvPr/>
        </p:nvCxnSpPr>
        <p:spPr>
          <a:xfrm>
            <a:off x="1441488"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668"/>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xmlns="" id="{46A571D8-677D-BEBA-F87D-A2A526963D6F}"/>
              </a:ext>
            </a:extLst>
          </p:cNvPr>
          <p:cNvSpPr>
            <a:spLocks noGrp="1"/>
          </p:cNvSpPr>
          <p:nvPr>
            <p:ph type="dt" sz="half" idx="10"/>
          </p:nvPr>
        </p:nvSpPr>
        <p:spPr/>
        <p:txBody>
          <a:bodyPr/>
          <a:lstStyle>
            <a:lvl1pPr>
              <a:defRPr/>
            </a:lvl1pPr>
          </a:lstStyle>
          <a:p>
            <a:pPr>
              <a:defRPr/>
            </a:pPr>
            <a:fld id="{562E136A-E8D7-4BA9-A2A1-352A1000E29F}" type="datetimeFigureOut">
              <a:rPr lang="en-US">
                <a:solidFill>
                  <a:prstClr val="black">
                    <a:tint val="75000"/>
                  </a:prstClr>
                </a:solidFill>
              </a:rPr>
              <a:pPr>
                <a:defRPr/>
              </a:pPr>
              <a:t>16/12/2022</a:t>
            </a:fld>
            <a:endParaRPr lang="en-US">
              <a:solidFill>
                <a:prstClr val="black">
                  <a:tint val="75000"/>
                </a:prstClr>
              </a:solidFill>
            </a:endParaRPr>
          </a:p>
        </p:txBody>
      </p:sp>
      <p:sp>
        <p:nvSpPr>
          <p:cNvPr id="7" name="Footer Placeholder 5">
            <a:extLst>
              <a:ext uri="{FF2B5EF4-FFF2-40B4-BE49-F238E27FC236}">
                <a16:creationId xmlns:a16="http://schemas.microsoft.com/office/drawing/2014/main" xmlns="" id="{39323EA8-68F2-144C-E1F5-9F37FB5CCDB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xmlns="" id="{AA95F637-503F-BFE7-1D40-8E72B1824CF2}"/>
              </a:ext>
            </a:extLst>
          </p:cNvPr>
          <p:cNvSpPr>
            <a:spLocks noGrp="1"/>
          </p:cNvSpPr>
          <p:nvPr>
            <p:ph type="sldNum" sz="quarter" idx="12"/>
          </p:nvPr>
        </p:nvSpPr>
        <p:spPr/>
        <p:txBody>
          <a:bodyPr/>
          <a:lstStyle>
            <a:lvl1pPr>
              <a:defRPr/>
            </a:lvl1pPr>
          </a:lstStyle>
          <a:p>
            <a:pPr>
              <a:defRPr/>
            </a:pPr>
            <a:fld id="{77CACD9A-3CAB-466F-BD7D-5ADD2A4DF56C}"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9711294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xmlns="" id="{98EF2C83-F2F5-A47A-DE5E-81C771E2920B}"/>
              </a:ext>
            </a:extLst>
          </p:cNvPr>
          <p:cNvGrpSpPr>
            <a:grpSpLocks/>
          </p:cNvGrpSpPr>
          <p:nvPr/>
        </p:nvGrpSpPr>
        <p:grpSpPr bwMode="auto">
          <a:xfrm>
            <a:off x="4995865" y="482776"/>
            <a:ext cx="3511550" cy="5148263"/>
            <a:chOff x="6852919" y="583365"/>
            <a:chExt cx="4681849" cy="5181928"/>
          </a:xfrm>
        </p:grpSpPr>
        <p:sp>
          <p:nvSpPr>
            <p:cNvPr id="6" name="Rectangle 13">
              <a:extLst>
                <a:ext uri="{FF2B5EF4-FFF2-40B4-BE49-F238E27FC236}">
                  <a16:creationId xmlns:a16="http://schemas.microsoft.com/office/drawing/2014/main" xmlns="" id="{A27C94E8-80EF-F01B-E95D-E89D8C24CCB8}"/>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xmlns="" id="{1F19AAB9-4AB1-3450-2BAC-6A6FF920821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15">
            <a:extLst>
              <a:ext uri="{FF2B5EF4-FFF2-40B4-BE49-F238E27FC236}">
                <a16:creationId xmlns:a16="http://schemas.microsoft.com/office/drawing/2014/main" xmlns="" id="{EECE9270-9C6B-6A91-0D0F-077010175C9C}"/>
              </a:ext>
            </a:extLst>
          </p:cNvPr>
          <p:cNvCxnSpPr/>
          <p:nvPr/>
        </p:nvCxnSpPr>
        <p:spPr>
          <a:xfrm>
            <a:off x="1441463"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9" y="1122719"/>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4">
            <a:extLst>
              <a:ext uri="{FF2B5EF4-FFF2-40B4-BE49-F238E27FC236}">
                <a16:creationId xmlns:a16="http://schemas.microsoft.com/office/drawing/2014/main" xmlns="" id="{9BA4B696-4664-43EB-E4AA-A76E14CE0E72}"/>
              </a:ext>
            </a:extLst>
          </p:cNvPr>
          <p:cNvSpPr>
            <a:spLocks noGrp="1"/>
          </p:cNvSpPr>
          <p:nvPr>
            <p:ph type="dt" sz="half" idx="10"/>
          </p:nvPr>
        </p:nvSpPr>
        <p:spPr>
          <a:xfrm>
            <a:off x="1436753" y="5470525"/>
            <a:ext cx="3252787" cy="319088"/>
          </a:xfrm>
        </p:spPr>
        <p:txBody>
          <a:bodyPr/>
          <a:lstStyle>
            <a:lvl1pPr algn="l">
              <a:defRPr/>
            </a:lvl1pPr>
          </a:lstStyle>
          <a:p>
            <a:pPr>
              <a:defRPr/>
            </a:pPr>
            <a:fld id="{1250C3BD-11D3-46D6-B5A5-88ECBF03156A}" type="datetimeFigureOut">
              <a:rPr lang="en-US">
                <a:solidFill>
                  <a:prstClr val="black">
                    <a:tint val="75000"/>
                  </a:prstClr>
                </a:solidFill>
              </a:rPr>
              <a:pPr>
                <a:defRPr/>
              </a:pPr>
              <a:t>16/12/2022</a:t>
            </a:fld>
            <a:endParaRPr lang="en-US">
              <a:solidFill>
                <a:prstClr val="black">
                  <a:tint val="75000"/>
                </a:prstClr>
              </a:solidFill>
            </a:endParaRPr>
          </a:p>
        </p:txBody>
      </p:sp>
      <p:sp>
        <p:nvSpPr>
          <p:cNvPr id="10" name="Footer Placeholder 5">
            <a:extLst>
              <a:ext uri="{FF2B5EF4-FFF2-40B4-BE49-F238E27FC236}">
                <a16:creationId xmlns:a16="http://schemas.microsoft.com/office/drawing/2014/main" xmlns="" id="{5A01E82A-4DCB-50F8-468A-CE5FA2FEB24B}"/>
              </a:ext>
            </a:extLst>
          </p:cNvPr>
          <p:cNvSpPr>
            <a:spLocks noGrp="1"/>
          </p:cNvSpPr>
          <p:nvPr>
            <p:ph type="ftr" sz="quarter" idx="11"/>
          </p:nvPr>
        </p:nvSpPr>
        <p:spPr>
          <a:xfrm>
            <a:off x="1438275" y="319091"/>
            <a:ext cx="3251200" cy="320675"/>
          </a:xfrm>
        </p:spPr>
        <p:txBody>
          <a:bodyPr/>
          <a:lstStyle>
            <a:lvl1pPr>
              <a:defRPr/>
            </a:lvl1pPr>
          </a:lstStyle>
          <a:p>
            <a:pPr>
              <a:defRPr/>
            </a:pPr>
            <a:endParaRPr lang="en-US">
              <a:solidFill>
                <a:prstClr val="black">
                  <a:tint val="75000"/>
                </a:prstClr>
              </a:solidFill>
            </a:endParaRPr>
          </a:p>
        </p:txBody>
      </p:sp>
      <p:sp>
        <p:nvSpPr>
          <p:cNvPr id="11" name="Slide Number Placeholder 6">
            <a:extLst>
              <a:ext uri="{FF2B5EF4-FFF2-40B4-BE49-F238E27FC236}">
                <a16:creationId xmlns:a16="http://schemas.microsoft.com/office/drawing/2014/main" xmlns="" id="{FB55D324-1774-2529-807B-6B856170DA40}"/>
              </a:ext>
            </a:extLst>
          </p:cNvPr>
          <p:cNvSpPr>
            <a:spLocks noGrp="1"/>
          </p:cNvSpPr>
          <p:nvPr>
            <p:ph type="sldNum" sz="quarter" idx="12"/>
          </p:nvPr>
        </p:nvSpPr>
        <p:spPr/>
        <p:txBody>
          <a:bodyPr/>
          <a:lstStyle>
            <a:lvl1pPr>
              <a:defRPr/>
            </a:lvl1pPr>
          </a:lstStyle>
          <a:p>
            <a:pPr>
              <a:defRPr/>
            </a:pPr>
            <a:fld id="{BD8241DB-880C-4AED-96A7-3CEB27667C16}"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657385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5758FBF-F200-8945-9592-A6BBA7F45364}"/>
              </a:ext>
            </a:extLst>
          </p:cNvPr>
          <p:cNvCxnSpPr/>
          <p:nvPr/>
        </p:nvCxnSpPr>
        <p:spPr>
          <a:xfrm>
            <a:off x="1443040"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372"/>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D6CD5128-7F64-3A04-95F5-1524767F951D}"/>
              </a:ext>
            </a:extLst>
          </p:cNvPr>
          <p:cNvSpPr>
            <a:spLocks noGrp="1"/>
          </p:cNvSpPr>
          <p:nvPr>
            <p:ph type="dt" sz="half" idx="10"/>
          </p:nvPr>
        </p:nvSpPr>
        <p:spPr/>
        <p:txBody>
          <a:bodyPr/>
          <a:lstStyle>
            <a:lvl1pPr>
              <a:defRPr/>
            </a:lvl1pPr>
          </a:lstStyle>
          <a:p>
            <a:pPr>
              <a:defRPr/>
            </a:pPr>
            <a:fld id="{B43B0886-F10D-497C-9EBF-BB2F8E317673}"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E02DD864-D35F-89F2-26B2-9F24D9F4A59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17B23E6C-1B8D-37DD-B14E-07001D89B549}"/>
              </a:ext>
            </a:extLst>
          </p:cNvPr>
          <p:cNvSpPr>
            <a:spLocks noGrp="1"/>
          </p:cNvSpPr>
          <p:nvPr>
            <p:ph type="sldNum" sz="quarter" idx="12"/>
          </p:nvPr>
        </p:nvSpPr>
        <p:spPr/>
        <p:txBody>
          <a:bodyPr/>
          <a:lstStyle>
            <a:lvl1pPr>
              <a:defRPr/>
            </a:lvl1pPr>
          </a:lstStyle>
          <a:p>
            <a:pPr>
              <a:defRPr/>
            </a:pPr>
            <a:fld id="{E402DC36-65F5-43EF-BB15-DA890E7C094E}"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1206521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DACB8A8-4154-E46B-E051-C6F33CDEA64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8918AB2-9841-C439-976A-3420E601FBA9}"/>
              </a:ext>
            </a:extLst>
          </p:cNvPr>
          <p:cNvSpPr>
            <a:spLocks noGrp="1"/>
          </p:cNvSpPr>
          <p:nvPr>
            <p:ph type="dt" sz="half" idx="10"/>
          </p:nvPr>
        </p:nvSpPr>
        <p:spPr/>
        <p:txBody>
          <a:bodyPr/>
          <a:lstStyle>
            <a:lvl1pPr>
              <a:defRPr/>
            </a:lvl1pPr>
          </a:lstStyle>
          <a:p>
            <a:pPr>
              <a:defRPr/>
            </a:pPr>
            <a:fld id="{2C0FF8ED-0302-4D2F-8041-5895D62FEC9E}"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77873521-ADF4-0FF0-7B57-A80FCC8670A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C5D96FF6-D6CB-6770-CBB1-A03DAFB235E6}"/>
              </a:ext>
            </a:extLst>
          </p:cNvPr>
          <p:cNvSpPr>
            <a:spLocks noGrp="1"/>
          </p:cNvSpPr>
          <p:nvPr>
            <p:ph type="sldNum" sz="quarter" idx="12"/>
          </p:nvPr>
        </p:nvSpPr>
        <p:spPr/>
        <p:txBody>
          <a:bodyPr/>
          <a:lstStyle>
            <a:lvl1pPr>
              <a:defRPr/>
            </a:lvl1pPr>
          </a:lstStyle>
          <a:p>
            <a:pPr>
              <a:defRPr/>
            </a:pPr>
            <a:fld id="{1DE651AE-D3B1-43E0-8FD5-D391AB33F387}"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15215536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5837258-06B8-094E-ACF4-042C949E7FB6}"/>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116" y="799150"/>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579" y="799150"/>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1D52A4FD-7185-5095-05AF-4E561FEABBA8}"/>
              </a:ext>
            </a:extLst>
          </p:cNvPr>
          <p:cNvSpPr>
            <a:spLocks noGrp="1"/>
          </p:cNvSpPr>
          <p:nvPr>
            <p:ph type="dt" sz="half" idx="10"/>
          </p:nvPr>
        </p:nvSpPr>
        <p:spPr/>
        <p:txBody>
          <a:bodyPr/>
          <a:lstStyle>
            <a:lvl1pPr>
              <a:defRPr/>
            </a:lvl1pPr>
          </a:lstStyle>
          <a:p>
            <a:pPr>
              <a:defRPr/>
            </a:pPr>
            <a:fld id="{CADAF1DA-81AA-4947-931D-B4B8CA65478E}"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17E4A70E-C7EA-013D-2FA4-862BE977C84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A407602D-0700-B881-61D5-82637008873D}"/>
              </a:ext>
            </a:extLst>
          </p:cNvPr>
          <p:cNvSpPr>
            <a:spLocks noGrp="1"/>
          </p:cNvSpPr>
          <p:nvPr>
            <p:ph type="sldNum" sz="quarter" idx="12"/>
          </p:nvPr>
        </p:nvSpPr>
        <p:spPr/>
        <p:txBody>
          <a:bodyPr/>
          <a:lstStyle>
            <a:lvl1pPr>
              <a:defRPr/>
            </a:lvl1pPr>
          </a:lstStyle>
          <a:p>
            <a:pPr>
              <a:defRPr/>
            </a:pPr>
            <a:fld id="{60D7AFFC-5EAC-478D-998F-E9BDE0CE5A2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1395303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7F4828C-F5F2-8495-E811-FC14201F4C33}"/>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407" y="802300"/>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407" y="3531207"/>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253ACE6B-7495-B11F-3FA2-28F00C0E4091}"/>
              </a:ext>
            </a:extLst>
          </p:cNvPr>
          <p:cNvSpPr>
            <a:spLocks noGrp="1"/>
          </p:cNvSpPr>
          <p:nvPr>
            <p:ph type="dt" sz="half" idx="10"/>
          </p:nvPr>
        </p:nvSpPr>
        <p:spPr/>
        <p:txBody>
          <a:bodyPr/>
          <a:lstStyle>
            <a:lvl1pPr>
              <a:defRPr/>
            </a:lvl1pPr>
          </a:lstStyle>
          <a:p>
            <a:pPr>
              <a:defRPr/>
            </a:pPr>
            <a:fld id="{76777AD1-A45D-4F97-8F98-17FD17CAC7B0}"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7D2CF7A3-A6E6-DDBC-E7AC-04A5E4DF72B3}"/>
              </a:ext>
            </a:extLst>
          </p:cNvPr>
          <p:cNvSpPr>
            <a:spLocks noGrp="1"/>
          </p:cNvSpPr>
          <p:nvPr>
            <p:ph type="ftr" sz="quarter" idx="11"/>
          </p:nvPr>
        </p:nvSpPr>
        <p:spPr>
          <a:xfrm>
            <a:off x="2395538" y="328613"/>
            <a:ext cx="3087687" cy="309562"/>
          </a:xfrm>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4F017C0D-AF42-8EF0-B24D-3717AE497DA1}"/>
              </a:ext>
            </a:extLst>
          </p:cNvPr>
          <p:cNvSpPr>
            <a:spLocks noGrp="1"/>
          </p:cNvSpPr>
          <p:nvPr>
            <p:ph type="sldNum" sz="quarter" idx="12"/>
          </p:nvPr>
        </p:nvSpPr>
        <p:spPr>
          <a:xfrm>
            <a:off x="1435101" y="798689"/>
            <a:ext cx="801688" cy="504825"/>
          </a:xfrm>
        </p:spPr>
        <p:txBody>
          <a:bodyPr/>
          <a:lstStyle>
            <a:lvl1pPr>
              <a:defRPr/>
            </a:lvl1pPr>
          </a:lstStyle>
          <a:p>
            <a:pPr>
              <a:defRPr/>
            </a:pPr>
            <a:fld id="{13DD4661-7E6F-44C7-A241-106FF5324967}"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358708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EC4702E-232B-D5D9-8DEF-65C1D4F2B466}"/>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47265436-897C-B1F1-6772-9C1B7EFC8739}"/>
              </a:ext>
            </a:extLst>
          </p:cNvPr>
          <p:cNvSpPr>
            <a:spLocks noGrp="1"/>
          </p:cNvSpPr>
          <p:nvPr>
            <p:ph type="dt" sz="half" idx="10"/>
          </p:nvPr>
        </p:nvSpPr>
        <p:spPr/>
        <p:txBody>
          <a:bodyPr/>
          <a:lstStyle>
            <a:lvl1pPr>
              <a:defRPr/>
            </a:lvl1pPr>
          </a:lstStyle>
          <a:p>
            <a:pPr>
              <a:defRPr/>
            </a:pPr>
            <a:fld id="{63F5DFFF-62AB-45EF-96ED-DBC0F03CB074}"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4CB4EC0F-8619-4946-9BD2-8A4E2C37E56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F58B89F9-639C-0FF6-B688-2ED226432F18}"/>
              </a:ext>
            </a:extLst>
          </p:cNvPr>
          <p:cNvSpPr>
            <a:spLocks noGrp="1"/>
          </p:cNvSpPr>
          <p:nvPr>
            <p:ph type="sldNum" sz="quarter" idx="12"/>
          </p:nvPr>
        </p:nvSpPr>
        <p:spPr/>
        <p:txBody>
          <a:bodyPr/>
          <a:lstStyle>
            <a:lvl1pPr>
              <a:defRPr/>
            </a:lvl1pPr>
          </a:lstStyle>
          <a:p>
            <a:pPr>
              <a:defRPr/>
            </a:pPr>
            <a:fld id="{4138EDE4-0DA0-43CA-96C5-56F00D36E645}"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3727781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5758FBF-F200-8945-9592-A6BBA7F45364}"/>
              </a:ext>
            </a:extLst>
          </p:cNvPr>
          <p:cNvCxnSpPr/>
          <p:nvPr/>
        </p:nvCxnSpPr>
        <p:spPr>
          <a:xfrm>
            <a:off x="1443040"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372"/>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D6CD5128-7F64-3A04-95F5-1524767F951D}"/>
              </a:ext>
            </a:extLst>
          </p:cNvPr>
          <p:cNvSpPr>
            <a:spLocks noGrp="1"/>
          </p:cNvSpPr>
          <p:nvPr>
            <p:ph type="dt" sz="half" idx="10"/>
          </p:nvPr>
        </p:nvSpPr>
        <p:spPr/>
        <p:txBody>
          <a:bodyPr/>
          <a:lstStyle>
            <a:lvl1pPr>
              <a:defRPr/>
            </a:lvl1pPr>
          </a:lstStyle>
          <a:p>
            <a:pPr>
              <a:defRPr/>
            </a:pPr>
            <a:fld id="{B43B0886-F10D-497C-9EBF-BB2F8E317673}"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E02DD864-D35F-89F2-26B2-9F24D9F4A59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17B23E6C-1B8D-37DD-B14E-07001D89B549}"/>
              </a:ext>
            </a:extLst>
          </p:cNvPr>
          <p:cNvSpPr>
            <a:spLocks noGrp="1"/>
          </p:cNvSpPr>
          <p:nvPr>
            <p:ph type="sldNum" sz="quarter" idx="12"/>
          </p:nvPr>
        </p:nvSpPr>
        <p:spPr/>
        <p:txBody>
          <a:bodyPr/>
          <a:lstStyle>
            <a:lvl1pPr>
              <a:defRPr/>
            </a:lvl1pPr>
          </a:lstStyle>
          <a:p>
            <a:pPr>
              <a:defRPr/>
            </a:pPr>
            <a:fld id="{E402DC36-65F5-43EF-BB15-DA890E7C094E}"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4242206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54DBACB4-B96A-C6CE-56C4-0AC9FAA725CC}"/>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516" y="805066"/>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7"/>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ABE08D46-6CF2-EEFA-8508-A9CB054F73C0}"/>
              </a:ext>
            </a:extLst>
          </p:cNvPr>
          <p:cNvSpPr>
            <a:spLocks noGrp="1"/>
          </p:cNvSpPr>
          <p:nvPr>
            <p:ph type="dt" sz="half" idx="10"/>
          </p:nvPr>
        </p:nvSpPr>
        <p:spPr/>
        <p:txBody>
          <a:bodyPr/>
          <a:lstStyle>
            <a:lvl1pPr>
              <a:defRPr/>
            </a:lvl1pPr>
          </a:lstStyle>
          <a:p>
            <a:pPr>
              <a:defRPr/>
            </a:pPr>
            <a:fld id="{B6DD0315-4F25-4338-A672-9639F7ACEA91}" type="datetimeFigureOut">
              <a:rPr lang="en-US">
                <a:solidFill>
                  <a:prstClr val="black">
                    <a:tint val="75000"/>
                  </a:prstClr>
                </a:solidFill>
              </a:rPr>
              <a:pPr>
                <a:defRPr/>
              </a:pPr>
              <a:t>16/12/2022</a:t>
            </a:fld>
            <a:endParaRPr lang="en-US">
              <a:solidFill>
                <a:prstClr val="black">
                  <a:tint val="75000"/>
                </a:prstClr>
              </a:solidFill>
            </a:endParaRPr>
          </a:p>
        </p:txBody>
      </p:sp>
      <p:sp>
        <p:nvSpPr>
          <p:cNvPr id="7" name="Footer Placeholder 5">
            <a:extLst>
              <a:ext uri="{FF2B5EF4-FFF2-40B4-BE49-F238E27FC236}">
                <a16:creationId xmlns:a16="http://schemas.microsoft.com/office/drawing/2014/main" xmlns="" id="{415D9C84-239C-94C9-B4CC-53CFCECE922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xmlns="" id="{92B8D1E0-A01C-0705-FA04-4090D606172C}"/>
              </a:ext>
            </a:extLst>
          </p:cNvPr>
          <p:cNvSpPr>
            <a:spLocks noGrp="1"/>
          </p:cNvSpPr>
          <p:nvPr>
            <p:ph type="sldNum" sz="quarter" idx="12"/>
          </p:nvPr>
        </p:nvSpPr>
        <p:spPr/>
        <p:txBody>
          <a:bodyPr/>
          <a:lstStyle>
            <a:lvl1pPr>
              <a:defRPr/>
            </a:lvl1pPr>
          </a:lstStyle>
          <a:p>
            <a:pPr>
              <a:defRPr/>
            </a:pPr>
            <a:fld id="{AD407EAC-399B-4E4D-A280-D3AA5E545472}"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1973320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E03A56BE-2DA9-868B-64C0-17F7A8526D62}"/>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340"/>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726"/>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5"/>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180"/>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xmlns="" id="{A743A4B0-C219-EFEA-1887-DF845FFCE45F}"/>
              </a:ext>
            </a:extLst>
          </p:cNvPr>
          <p:cNvSpPr>
            <a:spLocks noGrp="1"/>
          </p:cNvSpPr>
          <p:nvPr>
            <p:ph type="dt" sz="half" idx="10"/>
          </p:nvPr>
        </p:nvSpPr>
        <p:spPr/>
        <p:txBody>
          <a:bodyPr/>
          <a:lstStyle>
            <a:lvl1pPr>
              <a:defRPr/>
            </a:lvl1pPr>
          </a:lstStyle>
          <a:p>
            <a:pPr>
              <a:defRPr/>
            </a:pPr>
            <a:fld id="{98AD34BA-EEC8-4A72-BDE6-487D212C4E5D}" type="datetimeFigureOut">
              <a:rPr lang="en-US">
                <a:solidFill>
                  <a:prstClr val="black">
                    <a:tint val="75000"/>
                  </a:prstClr>
                </a:solidFill>
              </a:rPr>
              <a:pPr>
                <a:defRPr/>
              </a:pPr>
              <a:t>16/12/2022</a:t>
            </a:fld>
            <a:endParaRPr lang="en-US">
              <a:solidFill>
                <a:prstClr val="black">
                  <a:tint val="75000"/>
                </a:prstClr>
              </a:solidFill>
            </a:endParaRPr>
          </a:p>
        </p:txBody>
      </p:sp>
      <p:sp>
        <p:nvSpPr>
          <p:cNvPr id="9" name="Footer Placeholder 7">
            <a:extLst>
              <a:ext uri="{FF2B5EF4-FFF2-40B4-BE49-F238E27FC236}">
                <a16:creationId xmlns:a16="http://schemas.microsoft.com/office/drawing/2014/main" xmlns="" id="{BFFB7D0E-A63A-CF46-FC2F-4BC09193188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xmlns="" id="{176D178F-ED2B-A831-95A7-AF191517EBBD}"/>
              </a:ext>
            </a:extLst>
          </p:cNvPr>
          <p:cNvSpPr>
            <a:spLocks noGrp="1"/>
          </p:cNvSpPr>
          <p:nvPr>
            <p:ph type="sldNum" sz="quarter" idx="12"/>
          </p:nvPr>
        </p:nvSpPr>
        <p:spPr/>
        <p:txBody>
          <a:bodyPr/>
          <a:lstStyle>
            <a:lvl1pPr>
              <a:defRPr/>
            </a:lvl1pPr>
          </a:lstStyle>
          <a:p>
            <a:pPr>
              <a:defRPr/>
            </a:pPr>
            <a:fld id="{0914E8A3-9F7A-4E0F-90F6-2594DF78BCC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4583866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4F758EFB-0A17-9B89-D57F-930ABEE3846A}"/>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xmlns="" id="{C9672A8C-E300-E8DE-136B-EDC1797FCEB0}"/>
              </a:ext>
            </a:extLst>
          </p:cNvPr>
          <p:cNvSpPr>
            <a:spLocks noGrp="1"/>
          </p:cNvSpPr>
          <p:nvPr>
            <p:ph type="dt" sz="half" idx="10"/>
          </p:nvPr>
        </p:nvSpPr>
        <p:spPr/>
        <p:txBody>
          <a:bodyPr/>
          <a:lstStyle>
            <a:lvl1pPr>
              <a:defRPr/>
            </a:lvl1pPr>
          </a:lstStyle>
          <a:p>
            <a:pPr>
              <a:defRPr/>
            </a:pPr>
            <a:fld id="{9E647F0F-3A35-45F9-9662-D0B1D96389D2}" type="datetimeFigureOut">
              <a:rPr lang="en-US">
                <a:solidFill>
                  <a:prstClr val="black">
                    <a:tint val="75000"/>
                  </a:prstClr>
                </a:solidFill>
              </a:rPr>
              <a:pPr>
                <a:defRPr/>
              </a:pPr>
              <a:t>16/12/2022</a:t>
            </a:fld>
            <a:endParaRPr lang="en-US">
              <a:solidFill>
                <a:prstClr val="black">
                  <a:tint val="75000"/>
                </a:prstClr>
              </a:solidFill>
            </a:endParaRPr>
          </a:p>
        </p:txBody>
      </p:sp>
      <p:sp>
        <p:nvSpPr>
          <p:cNvPr id="5" name="Footer Placeholder 3">
            <a:extLst>
              <a:ext uri="{FF2B5EF4-FFF2-40B4-BE49-F238E27FC236}">
                <a16:creationId xmlns:a16="http://schemas.microsoft.com/office/drawing/2014/main" xmlns="" id="{3040EFB2-273F-1D7E-06D9-580AC040500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a:extLst>
              <a:ext uri="{FF2B5EF4-FFF2-40B4-BE49-F238E27FC236}">
                <a16:creationId xmlns:a16="http://schemas.microsoft.com/office/drawing/2014/main" xmlns="" id="{11D03D2B-F5A4-31A4-C20B-C9013984993B}"/>
              </a:ext>
            </a:extLst>
          </p:cNvPr>
          <p:cNvSpPr>
            <a:spLocks noGrp="1"/>
          </p:cNvSpPr>
          <p:nvPr>
            <p:ph type="sldNum" sz="quarter" idx="12"/>
          </p:nvPr>
        </p:nvSpPr>
        <p:spPr/>
        <p:txBody>
          <a:bodyPr/>
          <a:lstStyle>
            <a:lvl1pPr>
              <a:defRPr/>
            </a:lvl1pPr>
          </a:lstStyle>
          <a:p>
            <a:pPr>
              <a:defRPr/>
            </a:pPr>
            <a:fld id="{30EEC897-AF7F-4151-A3D2-2326E5F73F4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6245258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DB3B6E6-60CD-BC4A-486A-8544660978AC}"/>
              </a:ext>
            </a:extLst>
          </p:cNvPr>
          <p:cNvSpPr>
            <a:spLocks noGrp="1"/>
          </p:cNvSpPr>
          <p:nvPr>
            <p:ph type="dt" sz="half" idx="10"/>
          </p:nvPr>
        </p:nvSpPr>
        <p:spPr/>
        <p:txBody>
          <a:bodyPr/>
          <a:lstStyle>
            <a:lvl1pPr>
              <a:defRPr/>
            </a:lvl1pPr>
          </a:lstStyle>
          <a:p>
            <a:pPr>
              <a:defRPr/>
            </a:pPr>
            <a:fld id="{A384F532-765C-497A-A3C7-4B17C704416C}" type="datetimeFigureOut">
              <a:rPr lang="en-US">
                <a:solidFill>
                  <a:prstClr val="black">
                    <a:tint val="75000"/>
                  </a:prstClr>
                </a:solidFill>
              </a:rPr>
              <a:pPr>
                <a:defRPr/>
              </a:pPr>
              <a:t>16/12/2022</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0C18E166-21F7-D939-8BB4-1404C3AC909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77260CF8-9D43-9A26-59A8-9703E3663FD0}"/>
              </a:ext>
            </a:extLst>
          </p:cNvPr>
          <p:cNvSpPr>
            <a:spLocks noGrp="1"/>
          </p:cNvSpPr>
          <p:nvPr>
            <p:ph type="sldNum" sz="quarter" idx="12"/>
          </p:nvPr>
        </p:nvSpPr>
        <p:spPr/>
        <p:txBody>
          <a:bodyPr/>
          <a:lstStyle>
            <a:lvl1pPr>
              <a:defRPr/>
            </a:lvl1pPr>
          </a:lstStyle>
          <a:p>
            <a:pPr>
              <a:defRPr/>
            </a:pPr>
            <a:fld id="{EFFFCBBA-4848-4EDB-A287-B7760B1E090F}"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2981851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B6244B1C-6A5A-E8B7-4053-85B7AB3565D6}"/>
              </a:ext>
            </a:extLst>
          </p:cNvPr>
          <p:cNvCxnSpPr/>
          <p:nvPr/>
        </p:nvCxnSpPr>
        <p:spPr>
          <a:xfrm>
            <a:off x="1441488"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668"/>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xmlns="" id="{46A571D8-677D-BEBA-F87D-A2A526963D6F}"/>
              </a:ext>
            </a:extLst>
          </p:cNvPr>
          <p:cNvSpPr>
            <a:spLocks noGrp="1"/>
          </p:cNvSpPr>
          <p:nvPr>
            <p:ph type="dt" sz="half" idx="10"/>
          </p:nvPr>
        </p:nvSpPr>
        <p:spPr/>
        <p:txBody>
          <a:bodyPr/>
          <a:lstStyle>
            <a:lvl1pPr>
              <a:defRPr/>
            </a:lvl1pPr>
          </a:lstStyle>
          <a:p>
            <a:pPr>
              <a:defRPr/>
            </a:pPr>
            <a:fld id="{562E136A-E8D7-4BA9-A2A1-352A1000E29F}" type="datetimeFigureOut">
              <a:rPr lang="en-US">
                <a:solidFill>
                  <a:prstClr val="black">
                    <a:tint val="75000"/>
                  </a:prstClr>
                </a:solidFill>
              </a:rPr>
              <a:pPr>
                <a:defRPr/>
              </a:pPr>
              <a:t>16/12/2022</a:t>
            </a:fld>
            <a:endParaRPr lang="en-US">
              <a:solidFill>
                <a:prstClr val="black">
                  <a:tint val="75000"/>
                </a:prstClr>
              </a:solidFill>
            </a:endParaRPr>
          </a:p>
        </p:txBody>
      </p:sp>
      <p:sp>
        <p:nvSpPr>
          <p:cNvPr id="7" name="Footer Placeholder 5">
            <a:extLst>
              <a:ext uri="{FF2B5EF4-FFF2-40B4-BE49-F238E27FC236}">
                <a16:creationId xmlns:a16="http://schemas.microsoft.com/office/drawing/2014/main" xmlns="" id="{39323EA8-68F2-144C-E1F5-9F37FB5CCDB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xmlns="" id="{AA95F637-503F-BFE7-1D40-8E72B1824CF2}"/>
              </a:ext>
            </a:extLst>
          </p:cNvPr>
          <p:cNvSpPr>
            <a:spLocks noGrp="1"/>
          </p:cNvSpPr>
          <p:nvPr>
            <p:ph type="sldNum" sz="quarter" idx="12"/>
          </p:nvPr>
        </p:nvSpPr>
        <p:spPr/>
        <p:txBody>
          <a:bodyPr/>
          <a:lstStyle>
            <a:lvl1pPr>
              <a:defRPr/>
            </a:lvl1pPr>
          </a:lstStyle>
          <a:p>
            <a:pPr>
              <a:defRPr/>
            </a:pPr>
            <a:fld id="{77CACD9A-3CAB-466F-BD7D-5ADD2A4DF56C}"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413169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54DBACB4-B96A-C6CE-56C4-0AC9FAA725CC}"/>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516" y="805066"/>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7"/>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ABE08D46-6CF2-EEFA-8508-A9CB054F73C0}"/>
              </a:ext>
            </a:extLst>
          </p:cNvPr>
          <p:cNvSpPr>
            <a:spLocks noGrp="1"/>
          </p:cNvSpPr>
          <p:nvPr>
            <p:ph type="dt" sz="half" idx="10"/>
          </p:nvPr>
        </p:nvSpPr>
        <p:spPr/>
        <p:txBody>
          <a:bodyPr/>
          <a:lstStyle>
            <a:lvl1pPr>
              <a:defRPr/>
            </a:lvl1pPr>
          </a:lstStyle>
          <a:p>
            <a:pPr>
              <a:defRPr/>
            </a:pPr>
            <a:fld id="{B6DD0315-4F25-4338-A672-9639F7ACEA91}" type="datetimeFigureOut">
              <a:rPr lang="en-US">
                <a:solidFill>
                  <a:prstClr val="black">
                    <a:tint val="75000"/>
                  </a:prstClr>
                </a:solidFill>
              </a:rPr>
              <a:pPr>
                <a:defRPr/>
              </a:pPr>
              <a:t>16/12/2022</a:t>
            </a:fld>
            <a:endParaRPr lang="en-US">
              <a:solidFill>
                <a:prstClr val="black">
                  <a:tint val="75000"/>
                </a:prstClr>
              </a:solidFill>
            </a:endParaRPr>
          </a:p>
        </p:txBody>
      </p:sp>
      <p:sp>
        <p:nvSpPr>
          <p:cNvPr id="7" name="Footer Placeholder 5">
            <a:extLst>
              <a:ext uri="{FF2B5EF4-FFF2-40B4-BE49-F238E27FC236}">
                <a16:creationId xmlns:a16="http://schemas.microsoft.com/office/drawing/2014/main" xmlns="" id="{415D9C84-239C-94C9-B4CC-53CFCECE922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xmlns="" id="{92B8D1E0-A01C-0705-FA04-4090D606172C}"/>
              </a:ext>
            </a:extLst>
          </p:cNvPr>
          <p:cNvSpPr>
            <a:spLocks noGrp="1"/>
          </p:cNvSpPr>
          <p:nvPr>
            <p:ph type="sldNum" sz="quarter" idx="12"/>
          </p:nvPr>
        </p:nvSpPr>
        <p:spPr/>
        <p:txBody>
          <a:bodyPr/>
          <a:lstStyle>
            <a:lvl1pPr>
              <a:defRPr/>
            </a:lvl1pPr>
          </a:lstStyle>
          <a:p>
            <a:pPr>
              <a:defRPr/>
            </a:pPr>
            <a:fld id="{AD407EAC-399B-4E4D-A280-D3AA5E545472}"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5181830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xmlns="" id="{98EF2C83-F2F5-A47A-DE5E-81C771E2920B}"/>
              </a:ext>
            </a:extLst>
          </p:cNvPr>
          <p:cNvGrpSpPr>
            <a:grpSpLocks/>
          </p:cNvGrpSpPr>
          <p:nvPr/>
        </p:nvGrpSpPr>
        <p:grpSpPr bwMode="auto">
          <a:xfrm>
            <a:off x="4995865" y="482776"/>
            <a:ext cx="3511550" cy="5148263"/>
            <a:chOff x="6852919" y="583365"/>
            <a:chExt cx="4681849" cy="5181928"/>
          </a:xfrm>
        </p:grpSpPr>
        <p:sp>
          <p:nvSpPr>
            <p:cNvPr id="6" name="Rectangle 13">
              <a:extLst>
                <a:ext uri="{FF2B5EF4-FFF2-40B4-BE49-F238E27FC236}">
                  <a16:creationId xmlns:a16="http://schemas.microsoft.com/office/drawing/2014/main" xmlns="" id="{A27C94E8-80EF-F01B-E95D-E89D8C24CCB8}"/>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xmlns="" id="{1F19AAB9-4AB1-3450-2BAC-6A6FF920821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15">
            <a:extLst>
              <a:ext uri="{FF2B5EF4-FFF2-40B4-BE49-F238E27FC236}">
                <a16:creationId xmlns:a16="http://schemas.microsoft.com/office/drawing/2014/main" xmlns="" id="{EECE9270-9C6B-6A91-0D0F-077010175C9C}"/>
              </a:ext>
            </a:extLst>
          </p:cNvPr>
          <p:cNvCxnSpPr/>
          <p:nvPr/>
        </p:nvCxnSpPr>
        <p:spPr>
          <a:xfrm>
            <a:off x="1441463"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9" y="1122719"/>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4">
            <a:extLst>
              <a:ext uri="{FF2B5EF4-FFF2-40B4-BE49-F238E27FC236}">
                <a16:creationId xmlns:a16="http://schemas.microsoft.com/office/drawing/2014/main" xmlns="" id="{9BA4B696-4664-43EB-E4AA-A76E14CE0E72}"/>
              </a:ext>
            </a:extLst>
          </p:cNvPr>
          <p:cNvSpPr>
            <a:spLocks noGrp="1"/>
          </p:cNvSpPr>
          <p:nvPr>
            <p:ph type="dt" sz="half" idx="10"/>
          </p:nvPr>
        </p:nvSpPr>
        <p:spPr>
          <a:xfrm>
            <a:off x="1436753" y="5470525"/>
            <a:ext cx="3252787" cy="319088"/>
          </a:xfrm>
        </p:spPr>
        <p:txBody>
          <a:bodyPr/>
          <a:lstStyle>
            <a:lvl1pPr algn="l">
              <a:defRPr/>
            </a:lvl1pPr>
          </a:lstStyle>
          <a:p>
            <a:pPr>
              <a:defRPr/>
            </a:pPr>
            <a:fld id="{1250C3BD-11D3-46D6-B5A5-88ECBF03156A}" type="datetimeFigureOut">
              <a:rPr lang="en-US">
                <a:solidFill>
                  <a:prstClr val="black">
                    <a:tint val="75000"/>
                  </a:prstClr>
                </a:solidFill>
              </a:rPr>
              <a:pPr>
                <a:defRPr/>
              </a:pPr>
              <a:t>16/12/2022</a:t>
            </a:fld>
            <a:endParaRPr lang="en-US">
              <a:solidFill>
                <a:prstClr val="black">
                  <a:tint val="75000"/>
                </a:prstClr>
              </a:solidFill>
            </a:endParaRPr>
          </a:p>
        </p:txBody>
      </p:sp>
      <p:sp>
        <p:nvSpPr>
          <p:cNvPr id="10" name="Footer Placeholder 5">
            <a:extLst>
              <a:ext uri="{FF2B5EF4-FFF2-40B4-BE49-F238E27FC236}">
                <a16:creationId xmlns:a16="http://schemas.microsoft.com/office/drawing/2014/main" xmlns="" id="{5A01E82A-4DCB-50F8-468A-CE5FA2FEB24B}"/>
              </a:ext>
            </a:extLst>
          </p:cNvPr>
          <p:cNvSpPr>
            <a:spLocks noGrp="1"/>
          </p:cNvSpPr>
          <p:nvPr>
            <p:ph type="ftr" sz="quarter" idx="11"/>
          </p:nvPr>
        </p:nvSpPr>
        <p:spPr>
          <a:xfrm>
            <a:off x="1438275" y="319091"/>
            <a:ext cx="3251200" cy="320675"/>
          </a:xfrm>
        </p:spPr>
        <p:txBody>
          <a:bodyPr/>
          <a:lstStyle>
            <a:lvl1pPr>
              <a:defRPr/>
            </a:lvl1pPr>
          </a:lstStyle>
          <a:p>
            <a:pPr>
              <a:defRPr/>
            </a:pPr>
            <a:endParaRPr lang="en-US">
              <a:solidFill>
                <a:prstClr val="black">
                  <a:tint val="75000"/>
                </a:prstClr>
              </a:solidFill>
            </a:endParaRPr>
          </a:p>
        </p:txBody>
      </p:sp>
      <p:sp>
        <p:nvSpPr>
          <p:cNvPr id="11" name="Slide Number Placeholder 6">
            <a:extLst>
              <a:ext uri="{FF2B5EF4-FFF2-40B4-BE49-F238E27FC236}">
                <a16:creationId xmlns:a16="http://schemas.microsoft.com/office/drawing/2014/main" xmlns="" id="{FB55D324-1774-2529-807B-6B856170DA40}"/>
              </a:ext>
            </a:extLst>
          </p:cNvPr>
          <p:cNvSpPr>
            <a:spLocks noGrp="1"/>
          </p:cNvSpPr>
          <p:nvPr>
            <p:ph type="sldNum" sz="quarter" idx="12"/>
          </p:nvPr>
        </p:nvSpPr>
        <p:spPr/>
        <p:txBody>
          <a:bodyPr/>
          <a:lstStyle>
            <a:lvl1pPr>
              <a:defRPr/>
            </a:lvl1pPr>
          </a:lstStyle>
          <a:p>
            <a:pPr>
              <a:defRPr/>
            </a:pPr>
            <a:fld id="{BD8241DB-880C-4AED-96A7-3CEB27667C16}"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7849316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DACB8A8-4154-E46B-E051-C6F33CDEA64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8918AB2-9841-C439-976A-3420E601FBA9}"/>
              </a:ext>
            </a:extLst>
          </p:cNvPr>
          <p:cNvSpPr>
            <a:spLocks noGrp="1"/>
          </p:cNvSpPr>
          <p:nvPr>
            <p:ph type="dt" sz="half" idx="10"/>
          </p:nvPr>
        </p:nvSpPr>
        <p:spPr/>
        <p:txBody>
          <a:bodyPr/>
          <a:lstStyle>
            <a:lvl1pPr>
              <a:defRPr/>
            </a:lvl1pPr>
          </a:lstStyle>
          <a:p>
            <a:pPr>
              <a:defRPr/>
            </a:pPr>
            <a:fld id="{2C0FF8ED-0302-4D2F-8041-5895D62FEC9E}"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77873521-ADF4-0FF0-7B57-A80FCC8670A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C5D96FF6-D6CB-6770-CBB1-A03DAFB235E6}"/>
              </a:ext>
            </a:extLst>
          </p:cNvPr>
          <p:cNvSpPr>
            <a:spLocks noGrp="1"/>
          </p:cNvSpPr>
          <p:nvPr>
            <p:ph type="sldNum" sz="quarter" idx="12"/>
          </p:nvPr>
        </p:nvSpPr>
        <p:spPr/>
        <p:txBody>
          <a:bodyPr/>
          <a:lstStyle>
            <a:lvl1pPr>
              <a:defRPr/>
            </a:lvl1pPr>
          </a:lstStyle>
          <a:p>
            <a:pPr>
              <a:defRPr/>
            </a:pPr>
            <a:fld id="{1DE651AE-D3B1-43E0-8FD5-D391AB33F387}"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6294019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5837258-06B8-094E-ACF4-042C949E7FB6}"/>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116" y="799150"/>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579" y="799150"/>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1D52A4FD-7185-5095-05AF-4E561FEABBA8}"/>
              </a:ext>
            </a:extLst>
          </p:cNvPr>
          <p:cNvSpPr>
            <a:spLocks noGrp="1"/>
          </p:cNvSpPr>
          <p:nvPr>
            <p:ph type="dt" sz="half" idx="10"/>
          </p:nvPr>
        </p:nvSpPr>
        <p:spPr/>
        <p:txBody>
          <a:bodyPr/>
          <a:lstStyle>
            <a:lvl1pPr>
              <a:defRPr/>
            </a:lvl1pPr>
          </a:lstStyle>
          <a:p>
            <a:pPr>
              <a:defRPr/>
            </a:pPr>
            <a:fld id="{CADAF1DA-81AA-4947-931D-B4B8CA65478E}"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17E4A70E-C7EA-013D-2FA4-862BE977C84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A407602D-0700-B881-61D5-82637008873D}"/>
              </a:ext>
            </a:extLst>
          </p:cNvPr>
          <p:cNvSpPr>
            <a:spLocks noGrp="1"/>
          </p:cNvSpPr>
          <p:nvPr>
            <p:ph type="sldNum" sz="quarter" idx="12"/>
          </p:nvPr>
        </p:nvSpPr>
        <p:spPr/>
        <p:txBody>
          <a:bodyPr/>
          <a:lstStyle>
            <a:lvl1pPr>
              <a:defRPr/>
            </a:lvl1pPr>
          </a:lstStyle>
          <a:p>
            <a:pPr>
              <a:defRPr/>
            </a:pPr>
            <a:fld id="{60D7AFFC-5EAC-478D-998F-E9BDE0CE5A2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13812129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8"/>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60241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76991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111137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840994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570253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77536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074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E03A56BE-2DA9-868B-64C0-17F7A8526D62}"/>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340"/>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726"/>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5"/>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180"/>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xmlns="" id="{A743A4B0-C219-EFEA-1887-DF845FFCE45F}"/>
              </a:ext>
            </a:extLst>
          </p:cNvPr>
          <p:cNvSpPr>
            <a:spLocks noGrp="1"/>
          </p:cNvSpPr>
          <p:nvPr>
            <p:ph type="dt" sz="half" idx="10"/>
          </p:nvPr>
        </p:nvSpPr>
        <p:spPr/>
        <p:txBody>
          <a:bodyPr/>
          <a:lstStyle>
            <a:lvl1pPr>
              <a:defRPr/>
            </a:lvl1pPr>
          </a:lstStyle>
          <a:p>
            <a:pPr>
              <a:defRPr/>
            </a:pPr>
            <a:fld id="{98AD34BA-EEC8-4A72-BDE6-487D212C4E5D}" type="datetimeFigureOut">
              <a:rPr lang="en-US">
                <a:solidFill>
                  <a:prstClr val="black">
                    <a:tint val="75000"/>
                  </a:prstClr>
                </a:solidFill>
              </a:rPr>
              <a:pPr>
                <a:defRPr/>
              </a:pPr>
              <a:t>16/12/2022</a:t>
            </a:fld>
            <a:endParaRPr lang="en-US">
              <a:solidFill>
                <a:prstClr val="black">
                  <a:tint val="75000"/>
                </a:prstClr>
              </a:solidFill>
            </a:endParaRPr>
          </a:p>
        </p:txBody>
      </p:sp>
      <p:sp>
        <p:nvSpPr>
          <p:cNvPr id="9" name="Footer Placeholder 7">
            <a:extLst>
              <a:ext uri="{FF2B5EF4-FFF2-40B4-BE49-F238E27FC236}">
                <a16:creationId xmlns:a16="http://schemas.microsoft.com/office/drawing/2014/main" xmlns="" id="{BFFB7D0E-A63A-CF46-FC2F-4BC09193188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xmlns="" id="{176D178F-ED2B-A831-95A7-AF191517EBBD}"/>
              </a:ext>
            </a:extLst>
          </p:cNvPr>
          <p:cNvSpPr>
            <a:spLocks noGrp="1"/>
          </p:cNvSpPr>
          <p:nvPr>
            <p:ph type="sldNum" sz="quarter" idx="12"/>
          </p:nvPr>
        </p:nvSpPr>
        <p:spPr/>
        <p:txBody>
          <a:bodyPr/>
          <a:lstStyle>
            <a:lvl1pPr>
              <a:defRPr/>
            </a:lvl1pPr>
          </a:lstStyle>
          <a:p>
            <a:pPr>
              <a:defRPr/>
            </a:pPr>
            <a:fld id="{0914E8A3-9F7A-4E0F-90F6-2594DF78BCC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5403888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1" y="27307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554829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80073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35658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1"/>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6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1EDEB06-149E-4FF7-9C41-92B7ADA21F41}" type="datetimeFigureOut">
              <a:rPr lang="vi-VN" smtClean="0">
                <a:solidFill>
                  <a:prstClr val="black">
                    <a:tint val="75000"/>
                  </a:prstClr>
                </a:solidFill>
              </a:rPr>
              <a:pPr/>
              <a:t>16/12/2022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E5E6BA8-DA58-40FC-A2D4-F4CB57A35E7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168882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122636-A381-4D83-A999-66959123F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9011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29083B-252D-41D5-BFFC-010279F4A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13032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AF377-74FF-4C44-A917-E7079708C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7181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2ECDB2-B715-4B65-AF8B-E697554ADB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6132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85FC0F-D2F0-455C-86A3-80BAF7776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8692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68C610-A06B-4985-95E2-44A0F9437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907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4F758EFB-0A17-9B89-D57F-930ABEE3846A}"/>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xmlns="" id="{C9672A8C-E300-E8DE-136B-EDC1797FCEB0}"/>
              </a:ext>
            </a:extLst>
          </p:cNvPr>
          <p:cNvSpPr>
            <a:spLocks noGrp="1"/>
          </p:cNvSpPr>
          <p:nvPr>
            <p:ph type="dt" sz="half" idx="10"/>
          </p:nvPr>
        </p:nvSpPr>
        <p:spPr/>
        <p:txBody>
          <a:bodyPr/>
          <a:lstStyle>
            <a:lvl1pPr>
              <a:defRPr/>
            </a:lvl1pPr>
          </a:lstStyle>
          <a:p>
            <a:pPr>
              <a:defRPr/>
            </a:pPr>
            <a:fld id="{9E647F0F-3A35-45F9-9662-D0B1D96389D2}" type="datetimeFigureOut">
              <a:rPr lang="en-US">
                <a:solidFill>
                  <a:prstClr val="black">
                    <a:tint val="75000"/>
                  </a:prstClr>
                </a:solidFill>
              </a:rPr>
              <a:pPr>
                <a:defRPr/>
              </a:pPr>
              <a:t>16/12/2022</a:t>
            </a:fld>
            <a:endParaRPr lang="en-US">
              <a:solidFill>
                <a:prstClr val="black">
                  <a:tint val="75000"/>
                </a:prstClr>
              </a:solidFill>
            </a:endParaRPr>
          </a:p>
        </p:txBody>
      </p:sp>
      <p:sp>
        <p:nvSpPr>
          <p:cNvPr id="5" name="Footer Placeholder 3">
            <a:extLst>
              <a:ext uri="{FF2B5EF4-FFF2-40B4-BE49-F238E27FC236}">
                <a16:creationId xmlns:a16="http://schemas.microsoft.com/office/drawing/2014/main" xmlns="" id="{3040EFB2-273F-1D7E-06D9-580AC040500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a:extLst>
              <a:ext uri="{FF2B5EF4-FFF2-40B4-BE49-F238E27FC236}">
                <a16:creationId xmlns:a16="http://schemas.microsoft.com/office/drawing/2014/main" xmlns="" id="{11D03D2B-F5A4-31A4-C20B-C9013984993B}"/>
              </a:ext>
            </a:extLst>
          </p:cNvPr>
          <p:cNvSpPr>
            <a:spLocks noGrp="1"/>
          </p:cNvSpPr>
          <p:nvPr>
            <p:ph type="sldNum" sz="quarter" idx="12"/>
          </p:nvPr>
        </p:nvSpPr>
        <p:spPr/>
        <p:txBody>
          <a:bodyPr/>
          <a:lstStyle>
            <a:lvl1pPr>
              <a:defRPr/>
            </a:lvl1pPr>
          </a:lstStyle>
          <a:p>
            <a:pPr>
              <a:defRPr/>
            </a:pPr>
            <a:fld id="{30EEC897-AF7F-4151-A3D2-2326E5F73F4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3019450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0B7B80-6CE3-44AC-9327-53203D751A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683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DD0C36-E978-4258-87DC-186B30CB69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556108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4E8F44-CC14-40E9-916D-383BC5528F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728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577994-A159-4046-929B-7873EFA15B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7235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EE5CC2-8397-4156-80BD-F3B1C71B49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3983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3420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7967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752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9099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32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DB3B6E6-60CD-BC4A-486A-8544660978AC}"/>
              </a:ext>
            </a:extLst>
          </p:cNvPr>
          <p:cNvSpPr>
            <a:spLocks noGrp="1"/>
          </p:cNvSpPr>
          <p:nvPr>
            <p:ph type="dt" sz="half" idx="10"/>
          </p:nvPr>
        </p:nvSpPr>
        <p:spPr/>
        <p:txBody>
          <a:bodyPr/>
          <a:lstStyle>
            <a:lvl1pPr>
              <a:defRPr/>
            </a:lvl1pPr>
          </a:lstStyle>
          <a:p>
            <a:pPr>
              <a:defRPr/>
            </a:pPr>
            <a:fld id="{A384F532-765C-497A-A3C7-4B17C704416C}" type="datetimeFigureOut">
              <a:rPr lang="en-US">
                <a:solidFill>
                  <a:prstClr val="black">
                    <a:tint val="75000"/>
                  </a:prstClr>
                </a:solidFill>
              </a:rPr>
              <a:pPr>
                <a:defRPr/>
              </a:pPr>
              <a:t>16/12/2022</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0C18E166-21F7-D939-8BB4-1404C3AC909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77260CF8-9D43-9A26-59A8-9703E3663FD0}"/>
              </a:ext>
            </a:extLst>
          </p:cNvPr>
          <p:cNvSpPr>
            <a:spLocks noGrp="1"/>
          </p:cNvSpPr>
          <p:nvPr>
            <p:ph type="sldNum" sz="quarter" idx="12"/>
          </p:nvPr>
        </p:nvSpPr>
        <p:spPr/>
        <p:txBody>
          <a:bodyPr/>
          <a:lstStyle>
            <a:lvl1pPr>
              <a:defRPr/>
            </a:lvl1pPr>
          </a:lstStyle>
          <a:p>
            <a:pPr>
              <a:defRPr/>
            </a:pPr>
            <a:fld id="{EFFFCBBA-4848-4EDB-A287-B7760B1E090F}"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9077253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472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251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889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437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4887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9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27169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398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4282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11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B6244B1C-6A5A-E8B7-4053-85B7AB3565D6}"/>
              </a:ext>
            </a:extLst>
          </p:cNvPr>
          <p:cNvCxnSpPr/>
          <p:nvPr/>
        </p:nvCxnSpPr>
        <p:spPr>
          <a:xfrm>
            <a:off x="1441488"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668"/>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xmlns="" id="{46A571D8-677D-BEBA-F87D-A2A526963D6F}"/>
              </a:ext>
            </a:extLst>
          </p:cNvPr>
          <p:cNvSpPr>
            <a:spLocks noGrp="1"/>
          </p:cNvSpPr>
          <p:nvPr>
            <p:ph type="dt" sz="half" idx="10"/>
          </p:nvPr>
        </p:nvSpPr>
        <p:spPr/>
        <p:txBody>
          <a:bodyPr/>
          <a:lstStyle>
            <a:lvl1pPr>
              <a:defRPr/>
            </a:lvl1pPr>
          </a:lstStyle>
          <a:p>
            <a:pPr>
              <a:defRPr/>
            </a:pPr>
            <a:fld id="{562E136A-E8D7-4BA9-A2A1-352A1000E29F}" type="datetimeFigureOut">
              <a:rPr lang="en-US">
                <a:solidFill>
                  <a:prstClr val="black">
                    <a:tint val="75000"/>
                  </a:prstClr>
                </a:solidFill>
              </a:rPr>
              <a:pPr>
                <a:defRPr/>
              </a:pPr>
              <a:t>16/12/2022</a:t>
            </a:fld>
            <a:endParaRPr lang="en-US">
              <a:solidFill>
                <a:prstClr val="black">
                  <a:tint val="75000"/>
                </a:prstClr>
              </a:solidFill>
            </a:endParaRPr>
          </a:p>
        </p:txBody>
      </p:sp>
      <p:sp>
        <p:nvSpPr>
          <p:cNvPr id="7" name="Footer Placeholder 5">
            <a:extLst>
              <a:ext uri="{FF2B5EF4-FFF2-40B4-BE49-F238E27FC236}">
                <a16:creationId xmlns:a16="http://schemas.microsoft.com/office/drawing/2014/main" xmlns="" id="{39323EA8-68F2-144C-E1F5-9F37FB5CCDB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6">
            <a:extLst>
              <a:ext uri="{FF2B5EF4-FFF2-40B4-BE49-F238E27FC236}">
                <a16:creationId xmlns:a16="http://schemas.microsoft.com/office/drawing/2014/main" xmlns="" id="{AA95F637-503F-BFE7-1D40-8E72B1824CF2}"/>
              </a:ext>
            </a:extLst>
          </p:cNvPr>
          <p:cNvSpPr>
            <a:spLocks noGrp="1"/>
          </p:cNvSpPr>
          <p:nvPr>
            <p:ph type="sldNum" sz="quarter" idx="12"/>
          </p:nvPr>
        </p:nvSpPr>
        <p:spPr/>
        <p:txBody>
          <a:bodyPr/>
          <a:lstStyle>
            <a:lvl1pPr>
              <a:defRPr/>
            </a:lvl1pPr>
          </a:lstStyle>
          <a:p>
            <a:pPr>
              <a:defRPr/>
            </a:pPr>
            <a:fld id="{77CACD9A-3CAB-466F-BD7D-5ADD2A4DF56C}"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384970840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3670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1003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3073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416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8005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6234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355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6182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63131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1FB33B-0AE5-406A-B35E-D58EFF01F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49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atin typeface="Times New Roman" pitchFamily="18" charset="0"/>
                <a:cs typeface="Times New Roman"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A8B4FA3-7542-2EB8-32E9-F1901BD4C923}"/>
              </a:ext>
            </a:extLst>
          </p:cNvPr>
          <p:cNvSpPr>
            <a:spLocks noGrp="1"/>
          </p:cNvSpPr>
          <p:nvPr>
            <p:ph type="dt" sz="half" idx="10"/>
          </p:nvPr>
        </p:nvSpPr>
        <p:spPr/>
        <p:txBody>
          <a:bodyPr/>
          <a:lstStyle>
            <a:lvl1pPr>
              <a:defRPr/>
            </a:lvl1pPr>
          </a:lstStyle>
          <a:p>
            <a:pPr>
              <a:defRPr/>
            </a:pPr>
            <a:fld id="{CF5A66E9-6929-42F2-8BB7-BF3D1CA3B59C}" type="datetimeFigureOut">
              <a:rPr lang="en-US"/>
              <a:pPr>
                <a:defRPr/>
              </a:pPr>
              <a:t>16/12/2022</a:t>
            </a:fld>
            <a:endParaRPr lang="en-US"/>
          </a:p>
        </p:txBody>
      </p:sp>
      <p:sp>
        <p:nvSpPr>
          <p:cNvPr id="5" name="Footer Placeholder 4">
            <a:extLst>
              <a:ext uri="{FF2B5EF4-FFF2-40B4-BE49-F238E27FC236}">
                <a16:creationId xmlns:a16="http://schemas.microsoft.com/office/drawing/2014/main" xmlns="" id="{2200D6DC-D15E-C596-8FA6-ED77D0C3E5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D15308A-934B-134B-CA90-F4E8832B5670}"/>
              </a:ext>
            </a:extLst>
          </p:cNvPr>
          <p:cNvSpPr>
            <a:spLocks noGrp="1"/>
          </p:cNvSpPr>
          <p:nvPr>
            <p:ph type="sldNum" sz="quarter" idx="12"/>
          </p:nvPr>
        </p:nvSpPr>
        <p:spPr/>
        <p:txBody>
          <a:bodyPr/>
          <a:lstStyle>
            <a:lvl1pPr>
              <a:defRPr/>
            </a:lvl1pPr>
          </a:lstStyle>
          <a:p>
            <a:pPr>
              <a:defRPr/>
            </a:pPr>
            <a:fld id="{B53C0D99-1BAB-497C-A68E-24B8D9BF3973}" type="slidenum">
              <a:rPr lang="en-US" altLang="en-US"/>
              <a:pPr>
                <a:defRPr/>
              </a:pPr>
              <a:t>‹#›</a:t>
            </a:fld>
            <a:endParaRPr lang="en-US" altLang="en-US"/>
          </a:p>
        </p:txBody>
      </p:sp>
    </p:spTree>
    <p:extLst>
      <p:ext uri="{BB962C8B-B14F-4D97-AF65-F5344CB8AC3E}">
        <p14:creationId xmlns:p14="http://schemas.microsoft.com/office/powerpoint/2010/main" val="14203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xmlns="" id="{98EF2C83-F2F5-A47A-DE5E-81C771E2920B}"/>
              </a:ext>
            </a:extLst>
          </p:cNvPr>
          <p:cNvGrpSpPr>
            <a:grpSpLocks/>
          </p:cNvGrpSpPr>
          <p:nvPr/>
        </p:nvGrpSpPr>
        <p:grpSpPr bwMode="auto">
          <a:xfrm>
            <a:off x="4995865" y="482776"/>
            <a:ext cx="3511550" cy="5148263"/>
            <a:chOff x="6852919" y="583365"/>
            <a:chExt cx="4681849" cy="5181928"/>
          </a:xfrm>
        </p:grpSpPr>
        <p:sp>
          <p:nvSpPr>
            <p:cNvPr id="6" name="Rectangle 13">
              <a:extLst>
                <a:ext uri="{FF2B5EF4-FFF2-40B4-BE49-F238E27FC236}">
                  <a16:creationId xmlns:a16="http://schemas.microsoft.com/office/drawing/2014/main" xmlns="" id="{A27C94E8-80EF-F01B-E95D-E89D8C24CCB8}"/>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xmlns="" id="{1F19AAB9-4AB1-3450-2BAC-6A6FF920821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15">
            <a:extLst>
              <a:ext uri="{FF2B5EF4-FFF2-40B4-BE49-F238E27FC236}">
                <a16:creationId xmlns:a16="http://schemas.microsoft.com/office/drawing/2014/main" xmlns="" id="{EECE9270-9C6B-6A91-0D0F-077010175C9C}"/>
              </a:ext>
            </a:extLst>
          </p:cNvPr>
          <p:cNvCxnSpPr/>
          <p:nvPr/>
        </p:nvCxnSpPr>
        <p:spPr>
          <a:xfrm>
            <a:off x="1441463"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9" y="1122719"/>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4">
            <a:extLst>
              <a:ext uri="{FF2B5EF4-FFF2-40B4-BE49-F238E27FC236}">
                <a16:creationId xmlns:a16="http://schemas.microsoft.com/office/drawing/2014/main" xmlns="" id="{9BA4B696-4664-43EB-E4AA-A76E14CE0E72}"/>
              </a:ext>
            </a:extLst>
          </p:cNvPr>
          <p:cNvSpPr>
            <a:spLocks noGrp="1"/>
          </p:cNvSpPr>
          <p:nvPr>
            <p:ph type="dt" sz="half" idx="10"/>
          </p:nvPr>
        </p:nvSpPr>
        <p:spPr>
          <a:xfrm>
            <a:off x="1436753" y="5470525"/>
            <a:ext cx="3252787" cy="319088"/>
          </a:xfrm>
        </p:spPr>
        <p:txBody>
          <a:bodyPr/>
          <a:lstStyle>
            <a:lvl1pPr algn="l">
              <a:defRPr/>
            </a:lvl1pPr>
          </a:lstStyle>
          <a:p>
            <a:pPr>
              <a:defRPr/>
            </a:pPr>
            <a:fld id="{1250C3BD-11D3-46D6-B5A5-88ECBF03156A}" type="datetimeFigureOut">
              <a:rPr lang="en-US">
                <a:solidFill>
                  <a:prstClr val="black">
                    <a:tint val="75000"/>
                  </a:prstClr>
                </a:solidFill>
              </a:rPr>
              <a:pPr>
                <a:defRPr/>
              </a:pPr>
              <a:t>16/12/2022</a:t>
            </a:fld>
            <a:endParaRPr lang="en-US">
              <a:solidFill>
                <a:prstClr val="black">
                  <a:tint val="75000"/>
                </a:prstClr>
              </a:solidFill>
            </a:endParaRPr>
          </a:p>
        </p:txBody>
      </p:sp>
      <p:sp>
        <p:nvSpPr>
          <p:cNvPr id="10" name="Footer Placeholder 5">
            <a:extLst>
              <a:ext uri="{FF2B5EF4-FFF2-40B4-BE49-F238E27FC236}">
                <a16:creationId xmlns:a16="http://schemas.microsoft.com/office/drawing/2014/main" xmlns="" id="{5A01E82A-4DCB-50F8-468A-CE5FA2FEB24B}"/>
              </a:ext>
            </a:extLst>
          </p:cNvPr>
          <p:cNvSpPr>
            <a:spLocks noGrp="1"/>
          </p:cNvSpPr>
          <p:nvPr>
            <p:ph type="ftr" sz="quarter" idx="11"/>
          </p:nvPr>
        </p:nvSpPr>
        <p:spPr>
          <a:xfrm>
            <a:off x="1438275" y="319091"/>
            <a:ext cx="3251200" cy="320675"/>
          </a:xfrm>
        </p:spPr>
        <p:txBody>
          <a:bodyPr/>
          <a:lstStyle>
            <a:lvl1pPr>
              <a:defRPr/>
            </a:lvl1pPr>
          </a:lstStyle>
          <a:p>
            <a:pPr>
              <a:defRPr/>
            </a:pPr>
            <a:endParaRPr lang="en-US">
              <a:solidFill>
                <a:prstClr val="black">
                  <a:tint val="75000"/>
                </a:prstClr>
              </a:solidFill>
            </a:endParaRPr>
          </a:p>
        </p:txBody>
      </p:sp>
      <p:sp>
        <p:nvSpPr>
          <p:cNvPr id="11" name="Slide Number Placeholder 6">
            <a:extLst>
              <a:ext uri="{FF2B5EF4-FFF2-40B4-BE49-F238E27FC236}">
                <a16:creationId xmlns:a16="http://schemas.microsoft.com/office/drawing/2014/main" xmlns="" id="{FB55D324-1774-2529-807B-6B856170DA40}"/>
              </a:ext>
            </a:extLst>
          </p:cNvPr>
          <p:cNvSpPr>
            <a:spLocks noGrp="1"/>
          </p:cNvSpPr>
          <p:nvPr>
            <p:ph type="sldNum" sz="quarter" idx="12"/>
          </p:nvPr>
        </p:nvSpPr>
        <p:spPr/>
        <p:txBody>
          <a:bodyPr/>
          <a:lstStyle>
            <a:lvl1pPr>
              <a:defRPr/>
            </a:lvl1pPr>
          </a:lstStyle>
          <a:p>
            <a:pPr>
              <a:defRPr/>
            </a:pPr>
            <a:fld id="{BD8241DB-880C-4AED-96A7-3CEB27667C16}"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23319034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F69BCE-5A91-435D-BB8C-9542F6D4D0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2658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8E1272-139F-4779-A8BC-87E1DA969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8385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99ACD0-659B-445E-A1F5-877B06B95A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0913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FB5B1A-E0A0-4210-9EC4-ABFE94846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7859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1BEEAD-B275-4CD0-9C5A-4D89218895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86785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EBDFDD-0A7B-4689-BB15-6C10A53396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83948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4451DF-29A1-4319-A02A-957CB2BDE3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8166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92A65-53A0-4BBD-8248-1395DD4F74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5812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02104-E35D-40B9-A538-DCE95B44C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77043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4A24A0-1B45-4957-B7A9-4CD42123F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67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DACB8A8-4154-E46B-E051-C6F33CDEA64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8918AB2-9841-C439-976A-3420E601FBA9}"/>
              </a:ext>
            </a:extLst>
          </p:cNvPr>
          <p:cNvSpPr>
            <a:spLocks noGrp="1"/>
          </p:cNvSpPr>
          <p:nvPr>
            <p:ph type="dt" sz="half" idx="10"/>
          </p:nvPr>
        </p:nvSpPr>
        <p:spPr/>
        <p:txBody>
          <a:bodyPr/>
          <a:lstStyle>
            <a:lvl1pPr>
              <a:defRPr/>
            </a:lvl1pPr>
          </a:lstStyle>
          <a:p>
            <a:pPr>
              <a:defRPr/>
            </a:pPr>
            <a:fld id="{2C0FF8ED-0302-4D2F-8041-5895D62FEC9E}"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77873521-ADF4-0FF0-7B57-A80FCC8670A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C5D96FF6-D6CB-6770-CBB1-A03DAFB235E6}"/>
              </a:ext>
            </a:extLst>
          </p:cNvPr>
          <p:cNvSpPr>
            <a:spLocks noGrp="1"/>
          </p:cNvSpPr>
          <p:nvPr>
            <p:ph type="sldNum" sz="quarter" idx="12"/>
          </p:nvPr>
        </p:nvSpPr>
        <p:spPr/>
        <p:txBody>
          <a:bodyPr/>
          <a:lstStyle>
            <a:lvl1pPr>
              <a:defRPr/>
            </a:lvl1pPr>
          </a:lstStyle>
          <a:p>
            <a:pPr>
              <a:defRPr/>
            </a:pPr>
            <a:fld id="{1DE651AE-D3B1-43E0-8FD5-D391AB33F387}"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10444860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CEF9DB-79AA-4C9E-97B8-70D21473B0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5647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63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pPr>
              <a:defRPr/>
            </a:pPr>
            <a:fld id="{42FB4317-2FD7-4429-97F2-91987C6CC9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562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5837258-06B8-094E-ACF4-042C949E7FB6}"/>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116" y="799150"/>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579" y="799150"/>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1D52A4FD-7185-5095-05AF-4E561FEABBA8}"/>
              </a:ext>
            </a:extLst>
          </p:cNvPr>
          <p:cNvSpPr>
            <a:spLocks noGrp="1"/>
          </p:cNvSpPr>
          <p:nvPr>
            <p:ph type="dt" sz="half" idx="10"/>
          </p:nvPr>
        </p:nvSpPr>
        <p:spPr/>
        <p:txBody>
          <a:bodyPr/>
          <a:lstStyle>
            <a:lvl1pPr>
              <a:defRPr/>
            </a:lvl1pPr>
          </a:lstStyle>
          <a:p>
            <a:pPr>
              <a:defRPr/>
            </a:pPr>
            <a:fld id="{CADAF1DA-81AA-4947-931D-B4B8CA65478E}" type="datetimeFigureOut">
              <a:rPr lang="en-US">
                <a:solidFill>
                  <a:prstClr val="black">
                    <a:tint val="75000"/>
                  </a:prstClr>
                </a:solidFill>
              </a:rPr>
              <a:pPr>
                <a:defRPr/>
              </a:pPr>
              <a:t>16/12/2022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17E4A70E-C7EA-013D-2FA4-862BE977C84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A407602D-0700-B881-61D5-82637008873D}"/>
              </a:ext>
            </a:extLst>
          </p:cNvPr>
          <p:cNvSpPr>
            <a:spLocks noGrp="1"/>
          </p:cNvSpPr>
          <p:nvPr>
            <p:ph type="sldNum" sz="quarter" idx="12"/>
          </p:nvPr>
        </p:nvSpPr>
        <p:spPr/>
        <p:txBody>
          <a:bodyPr/>
          <a:lstStyle>
            <a:lvl1pPr>
              <a:defRPr/>
            </a:lvl1pPr>
          </a:lstStyle>
          <a:p>
            <a:pPr>
              <a:defRPr/>
            </a:pPr>
            <a:fld id="{60D7AFFC-5EAC-478D-998F-E9BDE0CE5A28}" type="slidenum">
              <a:rPr lang="en-US" altLang="vi-VN">
                <a:solidFill>
                  <a:srgbClr val="B71E42"/>
                </a:solidFill>
              </a:rPr>
              <a:pPr>
                <a:defRPr/>
              </a:pPr>
              <a:t>‹#›</a:t>
            </a:fld>
            <a:endParaRPr lang="en-US" altLang="vi-VN">
              <a:solidFill>
                <a:srgbClr val="B71E42"/>
              </a:solidFill>
            </a:endParaRPr>
          </a:p>
        </p:txBody>
      </p:sp>
    </p:spTree>
    <p:extLst>
      <p:ext uri="{BB962C8B-B14F-4D97-AF65-F5344CB8AC3E}">
        <p14:creationId xmlns:p14="http://schemas.microsoft.com/office/powerpoint/2010/main" val="1834673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268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67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6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88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37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78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12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2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4672F5-1895-128D-016A-FDFD66A9661B}"/>
              </a:ext>
            </a:extLst>
          </p:cNvPr>
          <p:cNvSpPr>
            <a:spLocks noGrp="1"/>
          </p:cNvSpPr>
          <p:nvPr>
            <p:ph type="dt" sz="half" idx="10"/>
          </p:nvPr>
        </p:nvSpPr>
        <p:spPr/>
        <p:txBody>
          <a:bodyPr/>
          <a:lstStyle>
            <a:lvl1pPr>
              <a:defRPr/>
            </a:lvl1pPr>
          </a:lstStyle>
          <a:p>
            <a:pPr>
              <a:defRPr/>
            </a:pPr>
            <a:fld id="{32301A1B-EA71-48D6-829C-A035432ECBA7}" type="datetimeFigureOut">
              <a:rPr lang="en-US"/>
              <a:pPr>
                <a:defRPr/>
              </a:pPr>
              <a:t>16/12/2022</a:t>
            </a:fld>
            <a:endParaRPr lang="en-US"/>
          </a:p>
        </p:txBody>
      </p:sp>
      <p:sp>
        <p:nvSpPr>
          <p:cNvPr id="5" name="Footer Placeholder 4">
            <a:extLst>
              <a:ext uri="{FF2B5EF4-FFF2-40B4-BE49-F238E27FC236}">
                <a16:creationId xmlns:a16="http://schemas.microsoft.com/office/drawing/2014/main" xmlns="" id="{6F8F20E8-70BD-0624-5C64-90C3EF85A1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CE2B489-9FB9-95E3-4ED1-FED5123C77B6}"/>
              </a:ext>
            </a:extLst>
          </p:cNvPr>
          <p:cNvSpPr>
            <a:spLocks noGrp="1"/>
          </p:cNvSpPr>
          <p:nvPr>
            <p:ph type="sldNum" sz="quarter" idx="12"/>
          </p:nvPr>
        </p:nvSpPr>
        <p:spPr/>
        <p:txBody>
          <a:bodyPr/>
          <a:lstStyle>
            <a:lvl1pPr>
              <a:defRPr/>
            </a:lvl1pPr>
          </a:lstStyle>
          <a:p>
            <a:pPr>
              <a:defRPr/>
            </a:pPr>
            <a:fld id="{2F18483D-CB88-4105-AA43-93AF9E31DBF5}" type="slidenum">
              <a:rPr lang="en-US" altLang="en-US"/>
              <a:pPr>
                <a:defRPr/>
              </a:pPr>
              <a:t>‹#›</a:t>
            </a:fld>
            <a:endParaRPr lang="en-US" altLang="en-US"/>
          </a:p>
        </p:txBody>
      </p:sp>
    </p:spTree>
    <p:extLst>
      <p:ext uri="{BB962C8B-B14F-4D97-AF65-F5344CB8AC3E}">
        <p14:creationId xmlns:p14="http://schemas.microsoft.com/office/powerpoint/2010/main" val="3917285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553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8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57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432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75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9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6888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379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22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8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6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984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92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18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77BC820-D168-951F-693F-DDA6303F4BEA}"/>
              </a:ext>
            </a:extLst>
          </p:cNvPr>
          <p:cNvSpPr>
            <a:spLocks noGrp="1"/>
          </p:cNvSpPr>
          <p:nvPr>
            <p:ph type="dt" sz="half" idx="10"/>
          </p:nvPr>
        </p:nvSpPr>
        <p:spPr/>
        <p:txBody>
          <a:bodyPr/>
          <a:lstStyle>
            <a:lvl1pPr>
              <a:defRPr/>
            </a:lvl1pPr>
          </a:lstStyle>
          <a:p>
            <a:pPr>
              <a:defRPr/>
            </a:pPr>
            <a:fld id="{6B28DE64-69AB-4B18-9FB9-649CA5314304}" type="datetimeFigureOut">
              <a:rPr lang="en-US"/>
              <a:pPr>
                <a:defRPr/>
              </a:pPr>
              <a:t>16/12/2022</a:t>
            </a:fld>
            <a:endParaRPr lang="en-US"/>
          </a:p>
        </p:txBody>
      </p:sp>
      <p:sp>
        <p:nvSpPr>
          <p:cNvPr id="6" name="Footer Placeholder 4">
            <a:extLst>
              <a:ext uri="{FF2B5EF4-FFF2-40B4-BE49-F238E27FC236}">
                <a16:creationId xmlns:a16="http://schemas.microsoft.com/office/drawing/2014/main" xmlns="" id="{06AC08C0-4D5F-B8E4-C96D-11044970C6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55E6BF1-3D6F-CA51-2277-7491B7CC4ECE}"/>
              </a:ext>
            </a:extLst>
          </p:cNvPr>
          <p:cNvSpPr>
            <a:spLocks noGrp="1"/>
          </p:cNvSpPr>
          <p:nvPr>
            <p:ph type="sldNum" sz="quarter" idx="12"/>
          </p:nvPr>
        </p:nvSpPr>
        <p:spPr/>
        <p:txBody>
          <a:bodyPr/>
          <a:lstStyle>
            <a:lvl1pPr>
              <a:defRPr/>
            </a:lvl1pPr>
          </a:lstStyle>
          <a:p>
            <a:pPr>
              <a:defRPr/>
            </a:pPr>
            <a:fld id="{C1DFAAE0-9AED-4250-B17D-386AAAAA1E49}" type="slidenum">
              <a:rPr lang="en-US" altLang="en-US"/>
              <a:pPr>
                <a:defRPr/>
              </a:pPr>
              <a:t>‹#›</a:t>
            </a:fld>
            <a:endParaRPr lang="en-US" altLang="en-US"/>
          </a:p>
        </p:txBody>
      </p:sp>
    </p:spTree>
    <p:extLst>
      <p:ext uri="{BB962C8B-B14F-4D97-AF65-F5344CB8AC3E}">
        <p14:creationId xmlns:p14="http://schemas.microsoft.com/office/powerpoint/2010/main" val="470742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52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50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23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372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60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00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8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025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858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477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7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86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A3C08A3-742C-1C7C-4523-CE0AFC758610}"/>
              </a:ext>
            </a:extLst>
          </p:cNvPr>
          <p:cNvSpPr>
            <a:spLocks noGrp="1"/>
          </p:cNvSpPr>
          <p:nvPr>
            <p:ph type="dt" sz="half" idx="10"/>
          </p:nvPr>
        </p:nvSpPr>
        <p:spPr/>
        <p:txBody>
          <a:bodyPr/>
          <a:lstStyle>
            <a:lvl1pPr>
              <a:defRPr/>
            </a:lvl1pPr>
          </a:lstStyle>
          <a:p>
            <a:pPr>
              <a:defRPr/>
            </a:pPr>
            <a:fld id="{86ABEDC2-A409-447C-A138-43135AC181F1}" type="datetimeFigureOut">
              <a:rPr lang="en-US"/>
              <a:pPr>
                <a:defRPr/>
              </a:pPr>
              <a:t>16/12/2022</a:t>
            </a:fld>
            <a:endParaRPr lang="en-US"/>
          </a:p>
        </p:txBody>
      </p:sp>
      <p:sp>
        <p:nvSpPr>
          <p:cNvPr id="8" name="Footer Placeholder 4">
            <a:extLst>
              <a:ext uri="{FF2B5EF4-FFF2-40B4-BE49-F238E27FC236}">
                <a16:creationId xmlns:a16="http://schemas.microsoft.com/office/drawing/2014/main" xmlns="" id="{410BF02A-ADFA-CFB1-81F6-1B94DFD71D0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7FF8AF22-C118-D14D-9224-86EA00BE4229}"/>
              </a:ext>
            </a:extLst>
          </p:cNvPr>
          <p:cNvSpPr>
            <a:spLocks noGrp="1"/>
          </p:cNvSpPr>
          <p:nvPr>
            <p:ph type="sldNum" sz="quarter" idx="12"/>
          </p:nvPr>
        </p:nvSpPr>
        <p:spPr/>
        <p:txBody>
          <a:bodyPr/>
          <a:lstStyle>
            <a:lvl1pPr>
              <a:defRPr/>
            </a:lvl1pPr>
          </a:lstStyle>
          <a:p>
            <a:pPr>
              <a:defRPr/>
            </a:pPr>
            <a:fld id="{36F1128D-3659-4439-805B-07E510449BB5}" type="slidenum">
              <a:rPr lang="en-US" altLang="en-US"/>
              <a:pPr>
                <a:defRPr/>
              </a:pPr>
              <a:t>‹#›</a:t>
            </a:fld>
            <a:endParaRPr lang="en-US" altLang="en-US"/>
          </a:p>
        </p:txBody>
      </p:sp>
    </p:spTree>
    <p:extLst>
      <p:ext uri="{BB962C8B-B14F-4D97-AF65-F5344CB8AC3E}">
        <p14:creationId xmlns:p14="http://schemas.microsoft.com/office/powerpoint/2010/main" val="1488000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110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166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411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506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160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60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53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196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7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5093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59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968CDBC-7523-BBD9-CD5D-FA78E26B6A28}"/>
              </a:ext>
            </a:extLst>
          </p:cNvPr>
          <p:cNvSpPr>
            <a:spLocks noGrp="1"/>
          </p:cNvSpPr>
          <p:nvPr>
            <p:ph type="dt" sz="half" idx="10"/>
          </p:nvPr>
        </p:nvSpPr>
        <p:spPr/>
        <p:txBody>
          <a:bodyPr/>
          <a:lstStyle>
            <a:lvl1pPr>
              <a:defRPr/>
            </a:lvl1pPr>
          </a:lstStyle>
          <a:p>
            <a:pPr>
              <a:defRPr/>
            </a:pPr>
            <a:fld id="{79A3267E-8C8A-4622-B819-CB337EEAA92D}" type="datetimeFigureOut">
              <a:rPr lang="en-US"/>
              <a:pPr>
                <a:defRPr/>
              </a:pPr>
              <a:t>16/12/2022</a:t>
            </a:fld>
            <a:endParaRPr lang="en-US"/>
          </a:p>
        </p:txBody>
      </p:sp>
      <p:sp>
        <p:nvSpPr>
          <p:cNvPr id="4" name="Footer Placeholder 4">
            <a:extLst>
              <a:ext uri="{FF2B5EF4-FFF2-40B4-BE49-F238E27FC236}">
                <a16:creationId xmlns:a16="http://schemas.microsoft.com/office/drawing/2014/main" xmlns="" id="{CCE85906-FF12-CFAE-F0E5-0A48CA86379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2330771-F16B-2BCD-79DE-F6A4A2C9B1B9}"/>
              </a:ext>
            </a:extLst>
          </p:cNvPr>
          <p:cNvSpPr>
            <a:spLocks noGrp="1"/>
          </p:cNvSpPr>
          <p:nvPr>
            <p:ph type="sldNum" sz="quarter" idx="12"/>
          </p:nvPr>
        </p:nvSpPr>
        <p:spPr/>
        <p:txBody>
          <a:bodyPr/>
          <a:lstStyle>
            <a:lvl1pPr>
              <a:defRPr/>
            </a:lvl1pPr>
          </a:lstStyle>
          <a:p>
            <a:pPr>
              <a:defRPr/>
            </a:pPr>
            <a:fld id="{B731425B-F518-4AAE-9655-5EA42B0B8267}" type="slidenum">
              <a:rPr lang="en-US" altLang="en-US"/>
              <a:pPr>
                <a:defRPr/>
              </a:pPr>
              <a:t>‹#›</a:t>
            </a:fld>
            <a:endParaRPr lang="en-US" altLang="en-US"/>
          </a:p>
        </p:txBody>
      </p:sp>
    </p:spTree>
    <p:extLst>
      <p:ext uri="{BB962C8B-B14F-4D97-AF65-F5344CB8AC3E}">
        <p14:creationId xmlns:p14="http://schemas.microsoft.com/office/powerpoint/2010/main" val="26811825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39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18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886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04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32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253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4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82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034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36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F874ECD-CEB4-5EA6-999A-9AF857A241BF}"/>
              </a:ext>
            </a:extLst>
          </p:cNvPr>
          <p:cNvSpPr>
            <a:spLocks noGrp="1"/>
          </p:cNvSpPr>
          <p:nvPr>
            <p:ph type="dt" sz="half" idx="10"/>
          </p:nvPr>
        </p:nvSpPr>
        <p:spPr/>
        <p:txBody>
          <a:bodyPr/>
          <a:lstStyle>
            <a:lvl1pPr>
              <a:defRPr/>
            </a:lvl1pPr>
          </a:lstStyle>
          <a:p>
            <a:pPr>
              <a:defRPr/>
            </a:pPr>
            <a:fld id="{588273B5-DE53-4781-A50F-C2D2457CB79B}" type="datetimeFigureOut">
              <a:rPr lang="en-US"/>
              <a:pPr>
                <a:defRPr/>
              </a:pPr>
              <a:t>16/12/2022</a:t>
            </a:fld>
            <a:endParaRPr lang="en-US"/>
          </a:p>
        </p:txBody>
      </p:sp>
      <p:sp>
        <p:nvSpPr>
          <p:cNvPr id="3" name="Footer Placeholder 4">
            <a:extLst>
              <a:ext uri="{FF2B5EF4-FFF2-40B4-BE49-F238E27FC236}">
                <a16:creationId xmlns:a16="http://schemas.microsoft.com/office/drawing/2014/main" xmlns="" id="{BA02E5C4-C542-6E9A-65B3-2D8F3BF59F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49E71AF9-A343-3275-85E1-BD6A7983FFA3}"/>
              </a:ext>
            </a:extLst>
          </p:cNvPr>
          <p:cNvSpPr>
            <a:spLocks noGrp="1"/>
          </p:cNvSpPr>
          <p:nvPr>
            <p:ph type="sldNum" sz="quarter" idx="12"/>
          </p:nvPr>
        </p:nvSpPr>
        <p:spPr/>
        <p:txBody>
          <a:bodyPr/>
          <a:lstStyle>
            <a:lvl1pPr>
              <a:defRPr/>
            </a:lvl1pPr>
          </a:lstStyle>
          <a:p>
            <a:pPr>
              <a:defRPr/>
            </a:pPr>
            <a:fld id="{87A69515-18B9-44A9-A8C3-7A499CE28241}" type="slidenum">
              <a:rPr lang="en-US" altLang="en-US"/>
              <a:pPr>
                <a:defRPr/>
              </a:pPr>
              <a:t>‹#›</a:t>
            </a:fld>
            <a:endParaRPr lang="en-US" altLang="en-US"/>
          </a:p>
        </p:txBody>
      </p:sp>
    </p:spTree>
    <p:extLst>
      <p:ext uri="{BB962C8B-B14F-4D97-AF65-F5344CB8AC3E}">
        <p14:creationId xmlns:p14="http://schemas.microsoft.com/office/powerpoint/2010/main" val="2405422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6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7982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213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407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7"/>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5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3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4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9239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00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549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1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563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1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8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2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A703C8B-2086-1447-094E-B7C1F3860AAA}"/>
              </a:ext>
            </a:extLst>
          </p:cNvPr>
          <p:cNvSpPr>
            <a:spLocks noGrp="1"/>
          </p:cNvSpPr>
          <p:nvPr>
            <p:ph type="dt" sz="half" idx="10"/>
          </p:nvPr>
        </p:nvSpPr>
        <p:spPr/>
        <p:txBody>
          <a:bodyPr/>
          <a:lstStyle>
            <a:lvl1pPr>
              <a:defRPr/>
            </a:lvl1pPr>
          </a:lstStyle>
          <a:p>
            <a:pPr>
              <a:defRPr/>
            </a:pPr>
            <a:fld id="{B40D1A81-E860-4DAF-9ECC-43FAA31A0E6A}" type="datetimeFigureOut">
              <a:rPr lang="en-US"/>
              <a:pPr>
                <a:defRPr/>
              </a:pPr>
              <a:t>16/12/2022</a:t>
            </a:fld>
            <a:endParaRPr lang="en-US"/>
          </a:p>
        </p:txBody>
      </p:sp>
      <p:sp>
        <p:nvSpPr>
          <p:cNvPr id="6" name="Footer Placeholder 4">
            <a:extLst>
              <a:ext uri="{FF2B5EF4-FFF2-40B4-BE49-F238E27FC236}">
                <a16:creationId xmlns:a16="http://schemas.microsoft.com/office/drawing/2014/main" xmlns="" id="{D52BB192-4B9B-8652-2939-7371CC0657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D560812-E6EB-1A65-47BB-DB7900C51FB5}"/>
              </a:ext>
            </a:extLst>
          </p:cNvPr>
          <p:cNvSpPr>
            <a:spLocks noGrp="1"/>
          </p:cNvSpPr>
          <p:nvPr>
            <p:ph type="sldNum" sz="quarter" idx="12"/>
          </p:nvPr>
        </p:nvSpPr>
        <p:spPr/>
        <p:txBody>
          <a:bodyPr/>
          <a:lstStyle>
            <a:lvl1pPr>
              <a:defRPr/>
            </a:lvl1pPr>
          </a:lstStyle>
          <a:p>
            <a:pPr>
              <a:defRPr/>
            </a:pPr>
            <a:fld id="{266E4E66-450F-4E71-94CD-A38AB20CE1C5}" type="slidenum">
              <a:rPr lang="en-US" altLang="en-US"/>
              <a:pPr>
                <a:defRPr/>
              </a:pPr>
              <a:t>‹#›</a:t>
            </a:fld>
            <a:endParaRPr lang="en-US" altLang="en-US"/>
          </a:p>
        </p:txBody>
      </p:sp>
    </p:spTree>
    <p:extLst>
      <p:ext uri="{BB962C8B-B14F-4D97-AF65-F5344CB8AC3E}">
        <p14:creationId xmlns:p14="http://schemas.microsoft.com/office/powerpoint/2010/main" val="14488129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3554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724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2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96392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35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857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5"/>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4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037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335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368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0763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74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C8D07CC-F6AE-E2AA-5CBA-AC756419F114}"/>
              </a:ext>
            </a:extLst>
          </p:cNvPr>
          <p:cNvSpPr>
            <a:spLocks noGrp="1"/>
          </p:cNvSpPr>
          <p:nvPr>
            <p:ph type="dt" sz="half" idx="10"/>
          </p:nvPr>
        </p:nvSpPr>
        <p:spPr/>
        <p:txBody>
          <a:bodyPr/>
          <a:lstStyle>
            <a:lvl1pPr>
              <a:defRPr/>
            </a:lvl1pPr>
          </a:lstStyle>
          <a:p>
            <a:pPr>
              <a:defRPr/>
            </a:pPr>
            <a:fld id="{BD484CC0-7435-43BB-9262-9A9D8BB799C8}" type="datetimeFigureOut">
              <a:rPr lang="en-US"/>
              <a:pPr>
                <a:defRPr/>
              </a:pPr>
              <a:t>16/12/2022</a:t>
            </a:fld>
            <a:endParaRPr lang="en-US"/>
          </a:p>
        </p:txBody>
      </p:sp>
      <p:sp>
        <p:nvSpPr>
          <p:cNvPr id="6" name="Footer Placeholder 4">
            <a:extLst>
              <a:ext uri="{FF2B5EF4-FFF2-40B4-BE49-F238E27FC236}">
                <a16:creationId xmlns:a16="http://schemas.microsoft.com/office/drawing/2014/main" xmlns="" id="{5AE332AD-B4FE-0D2D-052C-DEA8B10E88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7E6C658-6A12-8364-3C4C-DAD8534E8034}"/>
              </a:ext>
            </a:extLst>
          </p:cNvPr>
          <p:cNvSpPr>
            <a:spLocks noGrp="1"/>
          </p:cNvSpPr>
          <p:nvPr>
            <p:ph type="sldNum" sz="quarter" idx="12"/>
          </p:nvPr>
        </p:nvSpPr>
        <p:spPr/>
        <p:txBody>
          <a:bodyPr/>
          <a:lstStyle>
            <a:lvl1pPr>
              <a:defRPr/>
            </a:lvl1pPr>
          </a:lstStyle>
          <a:p>
            <a:pPr>
              <a:defRPr/>
            </a:pPr>
            <a:fld id="{B2054370-3FAD-4EF4-AED4-F3857D34EFD8}" type="slidenum">
              <a:rPr lang="en-US" altLang="en-US"/>
              <a:pPr>
                <a:defRPr/>
              </a:pPr>
              <a:t>‹#›</a:t>
            </a:fld>
            <a:endParaRPr lang="en-US" altLang="en-US"/>
          </a:p>
        </p:txBody>
      </p:sp>
    </p:spTree>
    <p:extLst>
      <p:ext uri="{BB962C8B-B14F-4D97-AF65-F5344CB8AC3E}">
        <p14:creationId xmlns:p14="http://schemas.microsoft.com/office/powerpoint/2010/main" val="37738998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0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1527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392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284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6652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1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7F793C-1220-4257-BAF3-30AE6C77E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44786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2849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1202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941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898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76FE7A-D3E4-404C-98C0-0D894BC5638C}" type="datetimeFigureOut">
              <a:rPr lang="en-US" smtClean="0">
                <a:solidFill>
                  <a:prstClr val="black">
                    <a:tint val="75000"/>
                  </a:prstClr>
                </a:solidFill>
              </a:rPr>
              <a:pPr/>
              <a:t>16/12/2022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19048-2AD6-4C3F-BBFB-A538E9EBC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44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jpe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jpe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CD6224F-1B48-0F98-D841-ABE16A579D9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17D69F4-5F7E-946D-47DE-5718524B2CEC}"/>
              </a:ext>
            </a:extLst>
          </p:cNvPr>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3E5292B-7C65-32E5-8B38-F88A36397D76}"/>
              </a:ext>
            </a:extLst>
          </p:cNvPr>
          <p:cNvSpPr>
            <a:spLocks noGrp="1"/>
          </p:cNvSpPr>
          <p:nvPr>
            <p:ph type="dt" sz="half" idx="2"/>
          </p:nvPr>
        </p:nvSpPr>
        <p:spPr>
          <a:xfrm>
            <a:off x="457200" y="6356526"/>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D7509B6-6B6C-468F-8AD9-B2043E0940FF}" type="datetimeFigureOut">
              <a:rPr lang="en-US"/>
              <a:pPr>
                <a:defRPr/>
              </a:pPr>
              <a:t>16/12/2022</a:t>
            </a:fld>
            <a:endParaRPr lang="en-US"/>
          </a:p>
        </p:txBody>
      </p:sp>
      <p:sp>
        <p:nvSpPr>
          <p:cNvPr id="5" name="Footer Placeholder 4">
            <a:extLst>
              <a:ext uri="{FF2B5EF4-FFF2-40B4-BE49-F238E27FC236}">
                <a16:creationId xmlns:a16="http://schemas.microsoft.com/office/drawing/2014/main" xmlns="" id="{E68623AF-B7AB-8EF9-DF2A-5E2BA189AD52}"/>
              </a:ext>
            </a:extLst>
          </p:cNvPr>
          <p:cNvSpPr>
            <a:spLocks noGrp="1"/>
          </p:cNvSpPr>
          <p:nvPr>
            <p:ph type="ftr" sz="quarter" idx="3"/>
          </p:nvPr>
        </p:nvSpPr>
        <p:spPr>
          <a:xfrm>
            <a:off x="3124200" y="635652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BE53245F-681E-99AA-ECA4-1A57E1A75C11}"/>
              </a:ext>
            </a:extLst>
          </p:cNvPr>
          <p:cNvSpPr>
            <a:spLocks noGrp="1"/>
          </p:cNvSpPr>
          <p:nvPr>
            <p:ph type="sldNum" sz="quarter" idx="4"/>
          </p:nvPr>
        </p:nvSpPr>
        <p:spPr>
          <a:xfrm>
            <a:off x="6553200" y="635652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AF3363-8F15-437D-9C53-C62FDE686C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95481018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8775844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28496F6-62D7-2ECC-0D37-9A5CD61742A4}"/>
              </a:ext>
            </a:extLst>
          </p:cNvPr>
          <p:cNvSpPr/>
          <p:nvPr/>
        </p:nvSpPr>
        <p:spPr>
          <a:xfrm>
            <a:off x="0" y="2016132"/>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xmlns="" id="{8E28C137-BADE-FD45-AC48-E729010096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xmlns="" id="{1A2E26F6-78B3-633C-04F5-A4264753F601}"/>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9BB55067-B689-F255-6E27-BC417984E569}"/>
              </a:ext>
            </a:extLst>
          </p:cNvPr>
          <p:cNvSpPr>
            <a:spLocks noGrp="1"/>
          </p:cNvSpPr>
          <p:nvPr>
            <p:ph type="title"/>
          </p:nvPr>
        </p:nvSpPr>
        <p:spPr>
          <a:xfrm>
            <a:off x="1443038" y="805039"/>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xmlns="" id="{FACAA6C8-AFF7-292C-49C8-BD42D3E19E5B}"/>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137BE58-E1CE-094B-4C6E-DAE77755BCC1}"/>
              </a:ext>
            </a:extLst>
          </p:cNvPr>
          <p:cNvSpPr>
            <a:spLocks noGrp="1"/>
          </p:cNvSpPr>
          <p:nvPr>
            <p:ph type="dt" sz="half" idx="2"/>
          </p:nvPr>
        </p:nvSpPr>
        <p:spPr>
          <a:xfrm>
            <a:off x="5646739"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defTabSz="457200">
              <a:defRPr/>
            </a:pPr>
            <a:fld id="{AC7F511E-B8A8-4BF1-B184-C68DF40A0DBB}" type="datetimeFigureOut">
              <a:rPr lang="en-US">
                <a:solidFill>
                  <a:prstClr val="black">
                    <a:tint val="75000"/>
                  </a:prstClr>
                </a:solidFill>
              </a:rPr>
              <a:pPr defTabSz="457200">
                <a:defRPr/>
              </a:pPr>
              <a:t>16/12/2022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1A73B1-00A3-DD3E-E7A2-9314A61CBFA1}"/>
              </a:ext>
            </a:extLst>
          </p:cNvPr>
          <p:cNvSpPr>
            <a:spLocks noGrp="1"/>
          </p:cNvSpPr>
          <p:nvPr>
            <p:ph type="ftr" sz="quarter" idx="3"/>
          </p:nvPr>
        </p:nvSpPr>
        <p:spPr>
          <a:xfrm>
            <a:off x="1443126"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9CAA8B-05D4-122C-A51D-411EDA19994E}"/>
              </a:ext>
            </a:extLst>
          </p:cNvPr>
          <p:cNvSpPr>
            <a:spLocks noGrp="1"/>
          </p:cNvSpPr>
          <p:nvPr>
            <p:ph type="sldNum" sz="quarter" idx="4"/>
          </p:nvPr>
        </p:nvSpPr>
        <p:spPr>
          <a:xfrm>
            <a:off x="487451" y="798689"/>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defTabSz="457200">
              <a:defRPr/>
            </a:pPr>
            <a:fld id="{D44C0DDD-4B36-4EB2-AB5A-87FAF54A1E43}" type="slidenum">
              <a:rPr lang="en-US" altLang="vi-VN">
                <a:solidFill>
                  <a:srgbClr val="B71E42"/>
                </a:solidFill>
              </a:rPr>
              <a:pPr defTabSz="457200">
                <a:defRPr/>
              </a:pPr>
              <a:t>‹#›</a:t>
            </a:fld>
            <a:endParaRPr lang="en-US" altLang="vi-VN">
              <a:solidFill>
                <a:srgbClr val="B71E42"/>
              </a:solidFill>
            </a:endParaRPr>
          </a:p>
        </p:txBody>
      </p:sp>
    </p:spTree>
    <p:extLst>
      <p:ext uri="{BB962C8B-B14F-4D97-AF65-F5344CB8AC3E}">
        <p14:creationId xmlns:p14="http://schemas.microsoft.com/office/powerpoint/2010/main" val="250497805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28496F6-62D7-2ECC-0D37-9A5CD61742A4}"/>
              </a:ext>
            </a:extLst>
          </p:cNvPr>
          <p:cNvSpPr/>
          <p:nvPr/>
        </p:nvSpPr>
        <p:spPr>
          <a:xfrm>
            <a:off x="0" y="2016132"/>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xmlns="" id="{8E28C137-BADE-FD45-AC48-E729010096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xmlns="" id="{1A2E26F6-78B3-633C-04F5-A4264753F601}"/>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9BB55067-B689-F255-6E27-BC417984E569}"/>
              </a:ext>
            </a:extLst>
          </p:cNvPr>
          <p:cNvSpPr>
            <a:spLocks noGrp="1"/>
          </p:cNvSpPr>
          <p:nvPr>
            <p:ph type="title"/>
          </p:nvPr>
        </p:nvSpPr>
        <p:spPr>
          <a:xfrm>
            <a:off x="1443038" y="805039"/>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xmlns="" id="{FACAA6C8-AFF7-292C-49C8-BD42D3E19E5B}"/>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137BE58-E1CE-094B-4C6E-DAE77755BCC1}"/>
              </a:ext>
            </a:extLst>
          </p:cNvPr>
          <p:cNvSpPr>
            <a:spLocks noGrp="1"/>
          </p:cNvSpPr>
          <p:nvPr>
            <p:ph type="dt" sz="half" idx="2"/>
          </p:nvPr>
        </p:nvSpPr>
        <p:spPr>
          <a:xfrm>
            <a:off x="5646739"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defTabSz="457200">
              <a:defRPr/>
            </a:pPr>
            <a:fld id="{AC7F511E-B8A8-4BF1-B184-C68DF40A0DBB}" type="datetimeFigureOut">
              <a:rPr lang="en-US">
                <a:solidFill>
                  <a:prstClr val="black">
                    <a:tint val="75000"/>
                  </a:prstClr>
                </a:solidFill>
              </a:rPr>
              <a:pPr defTabSz="457200">
                <a:defRPr/>
              </a:pPr>
              <a:t>16/12/2022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61A73B1-00A3-DD3E-E7A2-9314A61CBFA1}"/>
              </a:ext>
            </a:extLst>
          </p:cNvPr>
          <p:cNvSpPr>
            <a:spLocks noGrp="1"/>
          </p:cNvSpPr>
          <p:nvPr>
            <p:ph type="ftr" sz="quarter" idx="3"/>
          </p:nvPr>
        </p:nvSpPr>
        <p:spPr>
          <a:xfrm>
            <a:off x="1443126"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89CAA8B-05D4-122C-A51D-411EDA19994E}"/>
              </a:ext>
            </a:extLst>
          </p:cNvPr>
          <p:cNvSpPr>
            <a:spLocks noGrp="1"/>
          </p:cNvSpPr>
          <p:nvPr>
            <p:ph type="sldNum" sz="quarter" idx="4"/>
          </p:nvPr>
        </p:nvSpPr>
        <p:spPr>
          <a:xfrm>
            <a:off x="487451" y="798689"/>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defTabSz="457200">
              <a:defRPr/>
            </a:pPr>
            <a:fld id="{D44C0DDD-4B36-4EB2-AB5A-87FAF54A1E43}" type="slidenum">
              <a:rPr lang="en-US" altLang="vi-VN">
                <a:solidFill>
                  <a:srgbClr val="B71E42"/>
                </a:solidFill>
              </a:rPr>
              <a:pPr defTabSz="457200">
                <a:defRPr/>
              </a:pPr>
              <a:t>‹#›</a:t>
            </a:fld>
            <a:endParaRPr lang="en-US" altLang="vi-VN">
              <a:solidFill>
                <a:srgbClr val="B71E42"/>
              </a:solidFill>
            </a:endParaRPr>
          </a:p>
        </p:txBody>
      </p:sp>
    </p:spTree>
    <p:extLst>
      <p:ext uri="{BB962C8B-B14F-4D97-AF65-F5344CB8AC3E}">
        <p14:creationId xmlns:p14="http://schemas.microsoft.com/office/powerpoint/2010/main" val="19732880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7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1EDEB06-149E-4FF7-9C41-92B7ADA21F41}" type="datetimeFigureOut">
              <a:rPr lang="vi-VN" smtClean="0">
                <a:solidFill>
                  <a:prstClr val="black">
                    <a:tint val="75000"/>
                  </a:prstClr>
                </a:solidFill>
                <a:latin typeface="Arial"/>
                <a:cs typeface="+mn-cs"/>
              </a:rPr>
              <a:pPr eaLnBrk="1" fontAlgn="auto" hangingPunct="1">
                <a:spcBef>
                  <a:spcPts val="0"/>
                </a:spcBef>
                <a:spcAft>
                  <a:spcPts val="0"/>
                </a:spcAft>
              </a:pPr>
              <a:t>16/12/2022</a:t>
            </a:fld>
            <a:endParaRPr lang="vi-VN">
              <a:solidFill>
                <a:prstClr val="black">
                  <a:tint val="75000"/>
                </a:prstClr>
              </a:solidFill>
              <a:latin typeface="Arial"/>
              <a:cs typeface="+mn-cs"/>
            </a:endParaRPr>
          </a:p>
        </p:txBody>
      </p:sp>
      <p:sp>
        <p:nvSpPr>
          <p:cNvPr id="5" name="Footer Placeholder 4"/>
          <p:cNvSpPr>
            <a:spLocks noGrp="1"/>
          </p:cNvSpPr>
          <p:nvPr>
            <p:ph type="ftr" sz="quarter" idx="3"/>
          </p:nvPr>
        </p:nvSpPr>
        <p:spPr>
          <a:xfrm>
            <a:off x="3124200" y="635637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vi-VN">
              <a:solidFill>
                <a:prstClr val="black">
                  <a:tint val="75000"/>
                </a:prstClr>
              </a:solidFill>
              <a:latin typeface="Arial"/>
              <a:cs typeface="+mn-cs"/>
            </a:endParaRPr>
          </a:p>
        </p:txBody>
      </p:sp>
      <p:sp>
        <p:nvSpPr>
          <p:cNvPr id="6" name="Slide Number Placeholder 5"/>
          <p:cNvSpPr>
            <a:spLocks noGrp="1"/>
          </p:cNvSpPr>
          <p:nvPr>
            <p:ph type="sldNum" sz="quarter" idx="4"/>
          </p:nvPr>
        </p:nvSpPr>
        <p:spPr>
          <a:xfrm>
            <a:off x="6553200" y="635637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E5E6BA8-DA58-40FC-A2D4-F4CB57A35E72}" type="slidenum">
              <a:rPr lang="vi-VN" smtClean="0">
                <a:solidFill>
                  <a:prstClr val="black">
                    <a:tint val="75000"/>
                  </a:prstClr>
                </a:solidFill>
                <a:latin typeface="Arial"/>
                <a:cs typeface="+mn-cs"/>
              </a:rPr>
              <a:pPr eaLnBrk="1" fontAlgn="auto" hangingPunct="1">
                <a:spcBef>
                  <a:spcPts val="0"/>
                </a:spcBef>
                <a:spcAft>
                  <a:spcPts val="0"/>
                </a:spcAft>
              </a:pPr>
              <a:t>‹#›</a:t>
            </a:fld>
            <a:endParaRPr lang="vi-VN">
              <a:solidFill>
                <a:prstClr val="black">
                  <a:tint val="75000"/>
                </a:prstClr>
              </a:solidFill>
              <a:latin typeface="Arial"/>
              <a:cs typeface="+mn-cs"/>
            </a:endParaRPr>
          </a:p>
        </p:txBody>
      </p:sp>
    </p:spTree>
    <p:extLst>
      <p:ext uri="{BB962C8B-B14F-4D97-AF65-F5344CB8AC3E}">
        <p14:creationId xmlns:p14="http://schemas.microsoft.com/office/powerpoint/2010/main" val="99004545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1" hangingPunct="1">
              <a:defRPr/>
            </a:pPr>
            <a:fld id="{FBC68C98-513E-4DC8-A687-29C5B5D779CA}"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21686561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05742681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rPr>
              <a:pPr eaLnBrk="1" fontAlgn="auto" hangingPunct="1">
                <a:spcBef>
                  <a:spcPts val="0"/>
                </a:spcBef>
                <a:spcAft>
                  <a:spcPts val="0"/>
                </a:spcAft>
              </a:pPr>
              <a:t>16/12/2022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701446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eaLnBrk="1" hangingPunct="1">
              <a:defRPr/>
            </a:pPr>
            <a:endParaRPr lang="en-US">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eaLnBrk="1" hangingPunct="1">
              <a:defRPr/>
            </a:pPr>
            <a:endParaRPr lang="en-US">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eaLnBrk="1" hangingPunct="1">
              <a:defRPr/>
            </a:pPr>
            <a:fld id="{B68C1233-250B-4EE3-9842-645F5E0D0CC3}" type="slidenum">
              <a:rPr lang="en-US">
                <a:solidFill>
                  <a:srgbClr val="000000"/>
                </a:solidFill>
                <a:latin typeface="Arial" charset="0"/>
                <a:cs typeface="+mn-cs"/>
              </a:rPr>
              <a:pPr eaLnBrk="1" hangingPunct="1">
                <a:defRPr/>
              </a:pPr>
              <a:t>‹#›</a:t>
            </a:fld>
            <a:endParaRPr lang="en-US">
              <a:solidFill>
                <a:srgbClr val="000000"/>
              </a:solidFill>
              <a:latin typeface="Arial" charset="0"/>
              <a:cs typeface="+mn-cs"/>
            </a:endParaRPr>
          </a:p>
        </p:txBody>
      </p:sp>
    </p:spTree>
    <p:extLst>
      <p:ext uri="{BB962C8B-B14F-4D97-AF65-F5344CB8AC3E}">
        <p14:creationId xmlns:p14="http://schemas.microsoft.com/office/powerpoint/2010/main" val="372003915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28496F6-62D7-2ECC-0D37-9A5CD61742A4}"/>
              </a:ext>
            </a:extLst>
          </p:cNvPr>
          <p:cNvSpPr/>
          <p:nvPr/>
        </p:nvSpPr>
        <p:spPr>
          <a:xfrm>
            <a:off x="0" y="2016132"/>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xmlns="" id="{8E28C137-BADE-FD45-AC48-E729010096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xmlns="" id="{1A2E26F6-78B3-633C-04F5-A4264753F601}"/>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9BB55067-B689-F255-6E27-BC417984E569}"/>
              </a:ext>
            </a:extLst>
          </p:cNvPr>
          <p:cNvSpPr>
            <a:spLocks noGrp="1"/>
          </p:cNvSpPr>
          <p:nvPr>
            <p:ph type="title"/>
          </p:nvPr>
        </p:nvSpPr>
        <p:spPr>
          <a:xfrm>
            <a:off x="1443038" y="805039"/>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xmlns="" id="{FACAA6C8-AFF7-292C-49C8-BD42D3E19E5B}"/>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137BE58-E1CE-094B-4C6E-DAE77755BCC1}"/>
              </a:ext>
            </a:extLst>
          </p:cNvPr>
          <p:cNvSpPr>
            <a:spLocks noGrp="1"/>
          </p:cNvSpPr>
          <p:nvPr>
            <p:ph type="dt" sz="half" idx="2"/>
          </p:nvPr>
        </p:nvSpPr>
        <p:spPr>
          <a:xfrm>
            <a:off x="5646739"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defTabSz="457200">
              <a:defRPr/>
            </a:pPr>
            <a:fld id="{AC7F511E-B8A8-4BF1-B184-C68DF40A0DBB}" type="datetimeFigureOut">
              <a:rPr lang="en-US">
                <a:solidFill>
                  <a:prstClr val="black">
                    <a:tint val="75000"/>
                  </a:prstClr>
                </a:solidFill>
                <a:cs typeface="+mn-cs"/>
              </a:rPr>
              <a:pPr defTabSz="457200">
                <a:defRPr/>
              </a:pPr>
              <a:t>16/12/2022</a:t>
            </a:fld>
            <a:endParaRPr lang="en-US">
              <a:solidFill>
                <a:prstClr val="black">
                  <a:tint val="75000"/>
                </a:prstClr>
              </a:solidFill>
              <a:cs typeface="+mn-cs"/>
            </a:endParaRPr>
          </a:p>
        </p:txBody>
      </p:sp>
      <p:sp>
        <p:nvSpPr>
          <p:cNvPr id="5" name="Footer Placeholder 4">
            <a:extLst>
              <a:ext uri="{FF2B5EF4-FFF2-40B4-BE49-F238E27FC236}">
                <a16:creationId xmlns:a16="http://schemas.microsoft.com/office/drawing/2014/main" xmlns="" id="{561A73B1-00A3-DD3E-E7A2-9314A61CBFA1}"/>
              </a:ext>
            </a:extLst>
          </p:cNvPr>
          <p:cNvSpPr>
            <a:spLocks noGrp="1"/>
          </p:cNvSpPr>
          <p:nvPr>
            <p:ph type="ftr" sz="quarter" idx="3"/>
          </p:nvPr>
        </p:nvSpPr>
        <p:spPr>
          <a:xfrm>
            <a:off x="1443126"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defTabSz="457200">
              <a:defRPr/>
            </a:pPr>
            <a:endParaRPr lang="en-US">
              <a:solidFill>
                <a:prstClr val="black">
                  <a:tint val="75000"/>
                </a:prstClr>
              </a:solidFill>
              <a:cs typeface="+mn-cs"/>
            </a:endParaRPr>
          </a:p>
        </p:txBody>
      </p:sp>
      <p:sp>
        <p:nvSpPr>
          <p:cNvPr id="6" name="Slide Number Placeholder 5">
            <a:extLst>
              <a:ext uri="{FF2B5EF4-FFF2-40B4-BE49-F238E27FC236}">
                <a16:creationId xmlns:a16="http://schemas.microsoft.com/office/drawing/2014/main" xmlns="" id="{289CAA8B-05D4-122C-A51D-411EDA19994E}"/>
              </a:ext>
            </a:extLst>
          </p:cNvPr>
          <p:cNvSpPr>
            <a:spLocks noGrp="1"/>
          </p:cNvSpPr>
          <p:nvPr>
            <p:ph type="sldNum" sz="quarter" idx="4"/>
          </p:nvPr>
        </p:nvSpPr>
        <p:spPr>
          <a:xfrm>
            <a:off x="487451" y="798689"/>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defTabSz="457200">
              <a:defRPr/>
            </a:pPr>
            <a:fld id="{D44C0DDD-4B36-4EB2-AB5A-87FAF54A1E43}" type="slidenum">
              <a:rPr lang="en-US" altLang="vi-VN">
                <a:solidFill>
                  <a:srgbClr val="B71E42"/>
                </a:solidFill>
                <a:cs typeface="+mn-cs"/>
              </a:rPr>
              <a:pPr defTabSz="457200">
                <a:defRPr/>
              </a:pPr>
              <a:t>‹#›</a:t>
            </a:fld>
            <a:endParaRPr lang="en-US" altLang="vi-VN">
              <a:solidFill>
                <a:srgbClr val="B71E42"/>
              </a:solidFill>
              <a:cs typeface="+mn-cs"/>
            </a:endParaRPr>
          </a:p>
        </p:txBody>
      </p:sp>
    </p:spTree>
    <p:extLst>
      <p:ext uri="{BB962C8B-B14F-4D97-AF65-F5344CB8AC3E}">
        <p14:creationId xmlns:p14="http://schemas.microsoft.com/office/powerpoint/2010/main" val="2464216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5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5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5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1337593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4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4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21794686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4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4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086580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4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4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4723090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3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43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43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9749864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2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42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42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0235769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1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376FE7A-D3E4-404C-98C0-0D894BC5638C}" type="datetimeFigureOut">
              <a:rPr lang="en-US" smtClean="0">
                <a:solidFill>
                  <a:prstClr val="black">
                    <a:tint val="75000"/>
                  </a:prstClr>
                </a:solidFill>
                <a:latin typeface="Calibri"/>
                <a:cs typeface="+mn-cs"/>
              </a:rPr>
              <a:pPr eaLnBrk="1" fontAlgn="auto" hangingPunct="1">
                <a:spcBef>
                  <a:spcPts val="0"/>
                </a:spcBef>
                <a:spcAft>
                  <a:spcPts val="0"/>
                </a:spcAft>
              </a:pPr>
              <a:t>16/12/2022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41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41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EA19048-2AD6-4C3F-BBFB-A538E9EBC6F6}"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8908942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5.xml"/></Relationships>
</file>

<file path=ppt/slides/_rels/slide10.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gif"/><Relationship Id="rId5" Type="http://schemas.openxmlformats.org/officeDocument/2006/relationships/audio" Target="../media/audio4.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93.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181.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inh 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43999" cy="599466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a:xfrm>
            <a:off x="6553200" y="5624545"/>
            <a:ext cx="2133600" cy="273844"/>
          </a:xfrm>
          <a:prstGeom prst="rect">
            <a:avLst/>
          </a:prstGeom>
          <a:noFill/>
        </p:spPr>
        <p:txBody>
          <a:bodyPr anchor="ctr"/>
          <a:lstStyle/>
          <a:p>
            <a:pPr algn="r" defTabSz="717947" eaLnBrk="1" fontAlgn="auto" hangingPunct="1">
              <a:spcBef>
                <a:spcPts val="0"/>
              </a:spcBef>
              <a:spcAft>
                <a:spcPts val="0"/>
              </a:spcAft>
              <a:defRPr/>
            </a:pPr>
            <a:fld id="{9BD9A952-F903-42CE-A1E3-328863E8C624}" type="slidenum">
              <a:rPr lang="en-US" sz="900">
                <a:solidFill>
                  <a:srgbClr val="000000">
                    <a:tint val="75000"/>
                  </a:srgbClr>
                </a:solidFill>
                <a:latin typeface="Arial"/>
              </a:rPr>
              <a:pPr algn="r" defTabSz="717947" eaLnBrk="1" fontAlgn="auto" hangingPunct="1">
                <a:spcBef>
                  <a:spcPts val="0"/>
                </a:spcBef>
                <a:spcAft>
                  <a:spcPts val="0"/>
                </a:spcAft>
                <a:defRPr/>
              </a:pPr>
              <a:t>1</a:t>
            </a:fld>
            <a:endParaRPr lang="en-US" sz="900">
              <a:solidFill>
                <a:srgbClr val="000000">
                  <a:tint val="75000"/>
                </a:srgbClr>
              </a:solidFill>
              <a:latin typeface="Arial"/>
            </a:endParaRPr>
          </a:p>
        </p:txBody>
      </p:sp>
      <p:sp>
        <p:nvSpPr>
          <p:cNvPr id="110596" name="WordArt 3"/>
          <p:cNvSpPr>
            <a:spLocks noChangeArrowheads="1" noChangeShapeType="1" noTextEdit="1"/>
          </p:cNvSpPr>
          <p:nvPr/>
        </p:nvSpPr>
        <p:spPr bwMode="auto">
          <a:xfrm>
            <a:off x="2133600" y="2137164"/>
            <a:ext cx="5410200" cy="720335"/>
          </a:xfrm>
          <a:prstGeom prst="rect">
            <a:avLst/>
          </a:prstGeom>
        </p:spPr>
        <p:txBody>
          <a:bodyPr wrap="none" fromWordArt="1">
            <a:prstTxWarp prst="textPlain">
              <a:avLst>
                <a:gd name="adj" fmla="val 49836"/>
              </a:avLst>
            </a:prstTxWarp>
          </a:bodyPr>
          <a:lstStyle/>
          <a:p>
            <a:pPr algn="ctr" defTabSz="685800" eaLnBrk="1" hangingPunct="1"/>
            <a:r>
              <a:rPr lang="en-US" sz="2700" b="1"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QUÝ THẦY CÔ CÙNG CÁC EM HỌC SINH </a:t>
            </a:r>
          </a:p>
        </p:txBody>
      </p:sp>
      <p:sp>
        <p:nvSpPr>
          <p:cNvPr id="110597" name="WordArt 2"/>
          <p:cNvSpPr>
            <a:spLocks noChangeArrowheads="1" noChangeShapeType="1" noTextEdit="1"/>
          </p:cNvSpPr>
          <p:nvPr/>
        </p:nvSpPr>
        <p:spPr bwMode="auto">
          <a:xfrm>
            <a:off x="1143000" y="1435927"/>
            <a:ext cx="7526338" cy="2393156"/>
          </a:xfrm>
          <a:prstGeom prst="rect">
            <a:avLst/>
          </a:prstGeom>
        </p:spPr>
        <p:txBody>
          <a:bodyPr spcFirstLastPara="1" wrap="none" fromWordArt="1">
            <a:prstTxWarp prst="textArchUp">
              <a:avLst>
                <a:gd name="adj" fmla="val 10837491"/>
              </a:avLst>
            </a:prstTxWarp>
          </a:bodyPr>
          <a:lstStyle/>
          <a:p>
            <a:pPr algn="ctr" defTabSz="685800" eaLnBrk="1" hangingPunct="1"/>
            <a:r>
              <a:rPr lang="en-US" sz="1050" b="1" kern="10" dirty="0" err="1">
                <a:ln w="9525">
                  <a:solidFill>
                    <a:srgbClr val="0000FF"/>
                  </a:solidFill>
                  <a:round/>
                  <a:headEnd/>
                  <a:tailEnd/>
                </a:ln>
                <a:solidFill>
                  <a:srgbClr val="FF0000"/>
                </a:solidFill>
                <a:latin typeface="Times New Roman"/>
                <a:cs typeface="Times New Roman"/>
              </a:rPr>
              <a:t>Nhiệt</a:t>
            </a:r>
            <a:r>
              <a:rPr lang="en-US" sz="1050" b="1" kern="10" dirty="0">
                <a:ln w="9525">
                  <a:solidFill>
                    <a:srgbClr val="0000FF"/>
                  </a:solidFill>
                  <a:round/>
                  <a:headEnd/>
                  <a:tailEnd/>
                </a:ln>
                <a:solidFill>
                  <a:srgbClr val="FF0000"/>
                </a:solidFill>
                <a:latin typeface="Times New Roman"/>
                <a:cs typeface="Times New Roman"/>
              </a:rPr>
              <a:t> </a:t>
            </a:r>
            <a:r>
              <a:rPr lang="en-US" sz="1050" b="1" kern="10" dirty="0" err="1">
                <a:ln w="9525">
                  <a:solidFill>
                    <a:srgbClr val="0000FF"/>
                  </a:solidFill>
                  <a:round/>
                  <a:headEnd/>
                  <a:tailEnd/>
                </a:ln>
                <a:solidFill>
                  <a:srgbClr val="FF0000"/>
                </a:solidFill>
                <a:latin typeface="Times New Roman"/>
                <a:cs typeface="Times New Roman"/>
              </a:rPr>
              <a:t>liệt</a:t>
            </a:r>
            <a:r>
              <a:rPr lang="en-US" sz="1050" b="1" kern="10" dirty="0">
                <a:ln w="9525">
                  <a:solidFill>
                    <a:srgbClr val="0000FF"/>
                  </a:solidFill>
                  <a:round/>
                  <a:headEnd/>
                  <a:tailEnd/>
                </a:ln>
                <a:solidFill>
                  <a:srgbClr val="FF0000"/>
                </a:solidFill>
                <a:latin typeface="Times New Roman"/>
                <a:cs typeface="Times New Roman"/>
              </a:rPr>
              <a:t> </a:t>
            </a:r>
            <a:r>
              <a:rPr lang="en-US" sz="1050" b="1" kern="10" dirty="0" err="1">
                <a:ln w="9525">
                  <a:solidFill>
                    <a:srgbClr val="0000FF"/>
                  </a:solidFill>
                  <a:round/>
                  <a:headEnd/>
                  <a:tailEnd/>
                </a:ln>
                <a:solidFill>
                  <a:srgbClr val="FF0000"/>
                </a:solidFill>
                <a:latin typeface="Times New Roman"/>
                <a:cs typeface="Times New Roman"/>
              </a:rPr>
              <a:t>chào</a:t>
            </a:r>
            <a:r>
              <a:rPr lang="en-US" sz="1050" b="1" kern="10" dirty="0">
                <a:ln w="9525">
                  <a:solidFill>
                    <a:srgbClr val="0000FF"/>
                  </a:solidFill>
                  <a:round/>
                  <a:headEnd/>
                  <a:tailEnd/>
                </a:ln>
                <a:solidFill>
                  <a:srgbClr val="FF0000"/>
                </a:solidFill>
                <a:latin typeface="Times New Roman"/>
                <a:cs typeface="Times New Roman"/>
              </a:rPr>
              <a:t> </a:t>
            </a:r>
            <a:r>
              <a:rPr lang="en-US" sz="1050" b="1" kern="10" dirty="0" err="1">
                <a:ln w="9525">
                  <a:solidFill>
                    <a:srgbClr val="0000FF"/>
                  </a:solidFill>
                  <a:round/>
                  <a:headEnd/>
                  <a:tailEnd/>
                </a:ln>
                <a:solidFill>
                  <a:srgbClr val="FF0000"/>
                </a:solidFill>
                <a:latin typeface="Times New Roman"/>
                <a:cs typeface="Times New Roman"/>
              </a:rPr>
              <a:t>mừng</a:t>
            </a:r>
            <a:endParaRPr lang="en-US" sz="1050" b="1" kern="10" dirty="0">
              <a:ln w="9525">
                <a:solidFill>
                  <a:srgbClr val="0000FF"/>
                </a:solidFill>
                <a:round/>
                <a:headEnd/>
                <a:tailEnd/>
              </a:ln>
              <a:solidFill>
                <a:srgbClr val="FF0000"/>
              </a:solidFill>
              <a:latin typeface="Times New Roman"/>
              <a:cs typeface="Times New Roman"/>
            </a:endParaRPr>
          </a:p>
        </p:txBody>
      </p:sp>
      <p:sp>
        <p:nvSpPr>
          <p:cNvPr id="110598" name="WordArt 4"/>
          <p:cNvSpPr>
            <a:spLocks noChangeArrowheads="1" noChangeShapeType="1" noTextEdit="1"/>
          </p:cNvSpPr>
          <p:nvPr/>
        </p:nvSpPr>
        <p:spPr bwMode="auto">
          <a:xfrm>
            <a:off x="703285" y="2800350"/>
            <a:ext cx="8150225" cy="1328738"/>
          </a:xfrm>
          <a:prstGeom prst="rect">
            <a:avLst/>
          </a:prstGeom>
        </p:spPr>
        <p:txBody>
          <a:bodyPr wrap="none" fromWordArt="1">
            <a:prstTxWarp prst="textDeflate">
              <a:avLst>
                <a:gd name="adj" fmla="val 26227"/>
              </a:avLst>
            </a:prstTxWarp>
          </a:bodyPr>
          <a:lstStyle/>
          <a:p>
            <a:pPr algn="ctr" defTabSz="685800" eaLnBrk="1" hangingPunct="1"/>
            <a:r>
              <a:rPr lang="en-US" sz="4950" b="1" kern="10" dirty="0">
                <a:ln w="9525">
                  <a:solidFill>
                    <a:srgbClr val="000000"/>
                  </a:solidFill>
                  <a:round/>
                  <a:headEnd/>
                  <a:tailEnd/>
                </a:ln>
                <a:solidFill>
                  <a:srgbClr val="FF6600"/>
                </a:solidFill>
                <a:latin typeface="Times New Roman"/>
                <a:cs typeface="Times New Roman"/>
              </a:rPr>
              <a:t>VỀ DỰ HỘI THI GV DẠY GIỎI </a:t>
            </a:r>
          </a:p>
          <a:p>
            <a:pPr algn="ctr" defTabSz="685800" eaLnBrk="1" hangingPunct="1"/>
            <a:r>
              <a:rPr lang="en-US" sz="4950" b="1" kern="10" dirty="0">
                <a:ln w="9525">
                  <a:solidFill>
                    <a:srgbClr val="000000"/>
                  </a:solidFill>
                  <a:round/>
                  <a:headEnd/>
                  <a:tailEnd/>
                </a:ln>
                <a:solidFill>
                  <a:srgbClr val="FF6600"/>
                </a:solidFill>
                <a:latin typeface="Times New Roman"/>
                <a:cs typeface="Times New Roman"/>
              </a:rPr>
              <a:t>CẤP HUYỆN</a:t>
            </a:r>
          </a:p>
        </p:txBody>
      </p:sp>
      <p:sp>
        <p:nvSpPr>
          <p:cNvPr id="110599" name="Text Box 7"/>
          <p:cNvSpPr txBox="1">
            <a:spLocks noChangeArrowheads="1"/>
          </p:cNvSpPr>
          <p:nvPr/>
        </p:nvSpPr>
        <p:spPr bwMode="auto">
          <a:xfrm>
            <a:off x="3869924" y="3984014"/>
            <a:ext cx="3305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spcBef>
                <a:spcPct val="50000"/>
              </a:spcBef>
            </a:pPr>
            <a:r>
              <a:rPr lang="en-US" b="1" dirty="0">
                <a:solidFill>
                  <a:srgbClr val="FF0000"/>
                </a:solidFill>
                <a:latin typeface="Times New Roman" panose="02020603050405020304" pitchFamily="18" charset="0"/>
                <a:cs typeface="Times New Roman" panose="02020603050405020304" pitchFamily="18" charset="0"/>
              </a:rPr>
              <a:t>MÔN:  SINH HỌC </a:t>
            </a:r>
          </a:p>
        </p:txBody>
      </p:sp>
      <p:sp>
        <p:nvSpPr>
          <p:cNvPr id="110601" name="Text Box 7"/>
          <p:cNvSpPr txBox="1">
            <a:spLocks noChangeArrowheads="1"/>
          </p:cNvSpPr>
          <p:nvPr/>
        </p:nvSpPr>
        <p:spPr bwMode="auto">
          <a:xfrm>
            <a:off x="3200400" y="4792273"/>
            <a:ext cx="415275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lnSpc>
                <a:spcPct val="70000"/>
              </a:lnSpc>
              <a:spcBef>
                <a:spcPct val="50000"/>
              </a:spcBef>
            </a:pPr>
            <a:r>
              <a:rPr lang="en-US" sz="2400" b="1" dirty="0">
                <a:solidFill>
                  <a:srgbClr val="0000FF"/>
                </a:solidFill>
                <a:latin typeface="Times New Roman" pitchFamily="18" charset="0"/>
                <a:cs typeface="Times New Roman" panose="02020603050405020304" pitchFamily="18" charset="0"/>
              </a:rPr>
              <a:t>Giáo viên: </a:t>
            </a:r>
            <a:r>
              <a:rPr lang="en-US" sz="2400" b="1" dirty="0" err="1">
                <a:solidFill>
                  <a:srgbClr val="0000FF"/>
                </a:solidFill>
                <a:latin typeface="Times New Roman" panose="02020603050405020304" pitchFamily="18" charset="0"/>
                <a:cs typeface="Times New Roman" panose="02020603050405020304" pitchFamily="18" charset="0"/>
              </a:rPr>
              <a:t>Trần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Thị</a:t>
            </a:r>
            <a:r>
              <a:rPr lang="en-US" sz="2400" b="1" dirty="0">
                <a:solidFill>
                  <a:srgbClr val="0000FF"/>
                </a:solidFill>
                <a:latin typeface="Times New Roman" panose="02020603050405020304" pitchFamily="18" charset="0"/>
                <a:cs typeface="Times New Roman" panose="02020603050405020304" pitchFamily="18" charset="0"/>
              </a:rPr>
              <a:t> Thu </a:t>
            </a:r>
            <a:r>
              <a:rPr lang="en-US" sz="2400" b="1" dirty="0" err="1">
                <a:solidFill>
                  <a:srgbClr val="0000FF"/>
                </a:solidFill>
                <a:latin typeface="Times New Roman" panose="02020603050405020304" pitchFamily="18" charset="0"/>
                <a:cs typeface="Times New Roman" panose="02020603050405020304" pitchFamily="18" charset="0"/>
              </a:rPr>
              <a:t>Thủy</a:t>
            </a:r>
            <a:endParaRPr lang="en-US" sz="2400" b="1" dirty="0">
              <a:solidFill>
                <a:srgbClr val="0000FF"/>
              </a:solidFill>
              <a:latin typeface="Times New Roman" panose="02020603050405020304" pitchFamily="18" charset="0"/>
              <a:cs typeface="Times New Roman" panose="02020603050405020304" pitchFamily="18" charset="0"/>
            </a:endParaRPr>
          </a:p>
          <a:p>
            <a:pPr defTabSz="685800" eaLnBrk="1" hangingPunct="1">
              <a:lnSpc>
                <a:spcPct val="70000"/>
              </a:lnSpc>
              <a:spcBef>
                <a:spcPct val="50000"/>
              </a:spcBef>
            </a:pPr>
            <a:r>
              <a:rPr lang="en-US" b="1" dirty="0">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41279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So do cac co quan trong he tieu hoa cua co the ng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287" y="869576"/>
            <a:ext cx="4128247" cy="598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2"/>
          <p:cNvSpPr>
            <a:spLocks noChangeArrowheads="1"/>
          </p:cNvSpPr>
          <p:nvPr/>
        </p:nvSpPr>
        <p:spPr bwMode="auto">
          <a:xfrm>
            <a:off x="228600" y="1964329"/>
            <a:ext cx="3200400" cy="3139321"/>
          </a:xfrm>
          <a:prstGeom prst="rect">
            <a:avLst/>
          </a:prstGeom>
          <a:noFill/>
          <a:ln w="38100" cmpd="dbl">
            <a:solidFill>
              <a:srgbClr val="CC33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3886200" algn="l"/>
                <a:tab pos="6121400"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3886200" algn="l"/>
                <a:tab pos="6121400"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3886200" algn="l"/>
                <a:tab pos="6121400"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3886200" algn="l"/>
                <a:tab pos="6121400"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3886200" algn="l"/>
                <a:tab pos="6121400"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3886200" algn="l"/>
                <a:tab pos="6121400"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3886200" algn="l"/>
                <a:tab pos="6121400"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3886200" algn="l"/>
                <a:tab pos="6121400"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3886200" algn="l"/>
                <a:tab pos="6121400" algn="r"/>
              </a:tabLst>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en-US" sz="2200" b="1" dirty="0">
                <a:solidFill>
                  <a:srgbClr val="FF0000"/>
                </a:solidFill>
                <a:latin typeface="Times New Roman" panose="02020603050405020304" pitchFamily="18" charset="0"/>
                <a:cs typeface="Times New Roman" panose="02020603050405020304" pitchFamily="18" charset="0"/>
              </a:rPr>
              <a:t>Câu hỏi:</a:t>
            </a:r>
            <a:r>
              <a:rPr lang="en-US" altLang="en-US" sz="2200" b="1" dirty="0">
                <a:solidFill>
                  <a:prstClr val="black"/>
                </a:solidFill>
                <a:latin typeface="Times New Roman" panose="02020603050405020304" pitchFamily="18" charset="0"/>
                <a:cs typeface="Times New Roman" panose="02020603050405020304" pitchFamily="18" charset="0"/>
              </a:rPr>
              <a:t> Đau bụng bên phải, phía dưới và có cảm giác buồn nôn, co chân phải thì đau thêm, có thể sốt. </a:t>
            </a:r>
            <a:r>
              <a:rPr lang="en-US" altLang="en-US" sz="2200" i="1" dirty="0">
                <a:solidFill>
                  <a:srgbClr val="0000CC"/>
                </a:solidFill>
                <a:latin typeface="Times New Roman" panose="02020603050405020304" pitchFamily="18" charset="0"/>
                <a:cs typeface="Times New Roman" panose="02020603050405020304" pitchFamily="18" charset="0"/>
              </a:rPr>
              <a:t>Xác định là đau bộ phận nào ? Hãy chỉ trên hình bộ phận đó. Cách xử lí tình huống trên?</a:t>
            </a:r>
          </a:p>
        </p:txBody>
      </p:sp>
      <p:sp>
        <p:nvSpPr>
          <p:cNvPr id="69655" name="Oval 23"/>
          <p:cNvSpPr>
            <a:spLocks noChangeArrowheads="1"/>
          </p:cNvSpPr>
          <p:nvPr/>
        </p:nvSpPr>
        <p:spPr bwMode="auto">
          <a:xfrm>
            <a:off x="4418410" y="5657851"/>
            <a:ext cx="800100" cy="52779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en-US" altLang="en-US" sz="1800">
              <a:solidFill>
                <a:srgbClr val="000099"/>
              </a:solidFill>
            </a:endParaRPr>
          </a:p>
        </p:txBody>
      </p:sp>
      <p:sp>
        <p:nvSpPr>
          <p:cNvPr id="2" name="TextBox 1"/>
          <p:cNvSpPr txBox="1"/>
          <p:nvPr/>
        </p:nvSpPr>
        <p:spPr>
          <a:xfrm>
            <a:off x="20920" y="0"/>
            <a:ext cx="462728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TẬP LÀM BÁC SĨ</a:t>
            </a:r>
            <a:endParaRPr lang="en-US" sz="4000" b="1" dirty="0">
              <a:solidFill>
                <a:srgbClr val="FF0000"/>
              </a:solidFill>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28" r:id="rId2" imgW="9142857" imgH="6552381"/>
        </mc:Choice>
        <mc:Fallback>
          <p:control r:id="rId2" imgW="9142857" imgH="6552381">
            <p:pic>
              <p:nvPicPr>
                <p:cNvPr id="0" name="FOfficeDoc1"/>
                <p:cNvPicPr preferRelativeResize="0">
                  <a:picLocks noChangeAspect="1"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3175" cy="47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8898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gtEl>
                                        <p:attrNameLst>
                                          <p:attrName>style.visibility</p:attrName>
                                        </p:attrNameLst>
                                      </p:cBhvr>
                                      <p:to>
                                        <p:strVal val="visible"/>
                                      </p:to>
                                    </p:set>
                                    <p:anim calcmode="lin" valueType="num">
                                      <p:cBhvr additive="base">
                                        <p:cTn id="19" dur="500" fill="hold"/>
                                        <p:tgtEl>
                                          <p:spTgt spid="30723"/>
                                        </p:tgtEl>
                                        <p:attrNameLst>
                                          <p:attrName>ppt_x</p:attrName>
                                        </p:attrNameLst>
                                      </p:cBhvr>
                                      <p:tavLst>
                                        <p:tav tm="0">
                                          <p:val>
                                            <p:strVal val="#ppt_x"/>
                                          </p:val>
                                        </p:tav>
                                        <p:tav tm="100000">
                                          <p:val>
                                            <p:strVal val="#ppt_x"/>
                                          </p:val>
                                        </p:tav>
                                      </p:tavLst>
                                    </p:anim>
                                    <p:anim calcmode="lin" valueType="num">
                                      <p:cBhvr additive="base">
                                        <p:cTn id="20"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9655"/>
                                        </p:tgtEl>
                                        <p:attrNameLst>
                                          <p:attrName>style.visibility</p:attrName>
                                        </p:attrNameLst>
                                      </p:cBhvr>
                                      <p:to>
                                        <p:strVal val="visible"/>
                                      </p:to>
                                    </p:set>
                                    <p:anim by="(-#ppt_w*2)" calcmode="lin" valueType="num">
                                      <p:cBhvr rctx="PPT">
                                        <p:cTn id="25" dur="500" autoRev="1" fill="hold">
                                          <p:stCondLst>
                                            <p:cond delay="0"/>
                                          </p:stCondLst>
                                        </p:cTn>
                                        <p:tgtEl>
                                          <p:spTgt spid="69655"/>
                                        </p:tgtEl>
                                        <p:attrNameLst>
                                          <p:attrName>ppt_w</p:attrName>
                                        </p:attrNameLst>
                                      </p:cBhvr>
                                    </p:anim>
                                    <p:anim by="(#ppt_w*0.50)" calcmode="lin" valueType="num">
                                      <p:cBhvr>
                                        <p:cTn id="26" dur="500" decel="50000" autoRev="1" fill="hold">
                                          <p:stCondLst>
                                            <p:cond delay="0"/>
                                          </p:stCondLst>
                                        </p:cTn>
                                        <p:tgtEl>
                                          <p:spTgt spid="69655"/>
                                        </p:tgtEl>
                                        <p:attrNameLst>
                                          <p:attrName>ppt_x</p:attrName>
                                        </p:attrNameLst>
                                      </p:cBhvr>
                                    </p:anim>
                                    <p:anim from="(-#ppt_h/2)" to="(#ppt_y)" calcmode="lin" valueType="num">
                                      <p:cBhvr>
                                        <p:cTn id="27" dur="1000" fill="hold">
                                          <p:stCondLst>
                                            <p:cond delay="0"/>
                                          </p:stCondLst>
                                        </p:cTn>
                                        <p:tgtEl>
                                          <p:spTgt spid="69655"/>
                                        </p:tgtEl>
                                        <p:attrNameLst>
                                          <p:attrName>ppt_y</p:attrName>
                                        </p:attrNameLst>
                                      </p:cBhvr>
                                    </p:anim>
                                    <p:animRot by="21600000">
                                      <p:cBhvr>
                                        <p:cTn id="28" dur="1000" fill="hold">
                                          <p:stCondLst>
                                            <p:cond delay="0"/>
                                          </p:stCondLst>
                                        </p:cTn>
                                        <p:tgtEl>
                                          <p:spTgt spid="696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6965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400796" y="2370560"/>
            <a:ext cx="39719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en-US" sz="2400" b="1" dirty="0">
                <a:solidFill>
                  <a:prstClr val="black"/>
                </a:solidFill>
                <a:latin typeface="Times New Roman" panose="02020603050405020304" pitchFamily="18" charset="0"/>
                <a:cs typeface="Times New Roman" panose="02020603050405020304" pitchFamily="18" charset="0"/>
              </a:rPr>
              <a:t>1. </a:t>
            </a:r>
            <a:r>
              <a:rPr lang="en-US" altLang="en-US" sz="2400" b="1" dirty="0" err="1">
                <a:solidFill>
                  <a:prstClr val="black"/>
                </a:solidFill>
                <a:latin typeface="Times New Roman" panose="02020603050405020304" pitchFamily="18" charset="0"/>
                <a:cs typeface="Times New Roman" panose="02020603050405020304" pitchFamily="18" charset="0"/>
              </a:rPr>
              <a:t>Đau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bụng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bên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trái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kèm</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theo</a:t>
            </a:r>
            <a:r>
              <a:rPr lang="en-US" altLang="en-US" sz="2400" b="1" dirty="0">
                <a:solidFill>
                  <a:prstClr val="black"/>
                </a:solidFill>
                <a:latin typeface="Times New Roman" panose="02020603050405020304" pitchFamily="18" charset="0"/>
                <a:cs typeface="Times New Roman" panose="02020603050405020304" pitchFamily="18" charset="0"/>
              </a:rPr>
              <a:t> ợ </a:t>
            </a:r>
            <a:r>
              <a:rPr lang="en-US" altLang="en-US" sz="2400" b="1" dirty="0" err="1">
                <a:solidFill>
                  <a:prstClr val="black"/>
                </a:solidFill>
                <a:latin typeface="Times New Roman" panose="02020603050405020304" pitchFamily="18" charset="0"/>
                <a:cs typeface="Times New Roman" panose="02020603050405020304" pitchFamily="18" charset="0"/>
              </a:rPr>
              <a:t>hơi</a:t>
            </a:r>
            <a:r>
              <a:rPr lang="en-US" altLang="en-US" sz="2400" b="1" dirty="0">
                <a:solidFill>
                  <a:prstClr val="black"/>
                </a:solidFill>
                <a:latin typeface="Times New Roman" panose="02020603050405020304" pitchFamily="18" charset="0"/>
                <a:cs typeface="Times New Roman" panose="02020603050405020304" pitchFamily="18" charset="0"/>
              </a:rPr>
              <a:t>, ợ </a:t>
            </a:r>
            <a:r>
              <a:rPr lang="en-US" altLang="en-US" sz="2400" b="1" dirty="0" err="1">
                <a:solidFill>
                  <a:prstClr val="black"/>
                </a:solidFill>
                <a:latin typeface="Times New Roman" panose="02020603050405020304" pitchFamily="18" charset="0"/>
                <a:cs typeface="Times New Roman" panose="02020603050405020304" pitchFamily="18" charset="0"/>
              </a:rPr>
              <a:t>chua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đau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thay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đổi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khi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đói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khi</a:t>
            </a:r>
            <a:r>
              <a:rPr lang="en-US" altLang="en-US" sz="2400" b="1" dirty="0">
                <a:solidFill>
                  <a:prstClr val="black"/>
                </a:solidFill>
                <a:latin typeface="Times New Roman" panose="02020603050405020304" pitchFamily="18" charset="0"/>
                <a:cs typeface="Times New Roman" panose="02020603050405020304" pitchFamily="18" charset="0"/>
              </a:rPr>
              <a:t> no…</a:t>
            </a:r>
          </a:p>
        </p:txBody>
      </p:sp>
      <p:sp>
        <p:nvSpPr>
          <p:cNvPr id="47110" name="Text Box 6"/>
          <p:cNvSpPr txBox="1">
            <a:spLocks noChangeArrowheads="1"/>
          </p:cNvSpPr>
          <p:nvPr/>
        </p:nvSpPr>
        <p:spPr bwMode="auto">
          <a:xfrm>
            <a:off x="330081" y="4196621"/>
            <a:ext cx="37339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en-US" sz="2400" b="1" dirty="0">
                <a:solidFill>
                  <a:prstClr val="black"/>
                </a:solidFill>
                <a:latin typeface="Times New Roman" panose="02020603050405020304" pitchFamily="18" charset="0"/>
                <a:cs typeface="Times New Roman" panose="02020603050405020304" pitchFamily="18" charset="0"/>
              </a:rPr>
              <a:t>2. </a:t>
            </a:r>
            <a:r>
              <a:rPr lang="en-US" altLang="en-US" sz="2400" b="1" dirty="0" err="1">
                <a:solidFill>
                  <a:prstClr val="black"/>
                </a:solidFill>
                <a:latin typeface="Times New Roman" panose="02020603050405020304" pitchFamily="18" charset="0"/>
                <a:cs typeface="Times New Roman" panose="02020603050405020304" pitchFamily="18" charset="0"/>
              </a:rPr>
              <a:t>Đau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bụng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vùng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hạ</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sườn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phải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kèm</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theo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vàng</a:t>
            </a:r>
            <a:r>
              <a:rPr lang="en-US" altLang="en-US" sz="2400" b="1" dirty="0">
                <a:solidFill>
                  <a:prstClr val="black"/>
                </a:solidFill>
                <a:latin typeface="Times New Roman" panose="02020603050405020304" pitchFamily="18" charset="0"/>
                <a:cs typeface="Times New Roman" panose="02020603050405020304" pitchFamily="18" charset="0"/>
              </a:rPr>
              <a:t> da, </a:t>
            </a:r>
            <a:r>
              <a:rPr lang="en-US" altLang="en-US" sz="2400" b="1" dirty="0" err="1">
                <a:solidFill>
                  <a:prstClr val="black"/>
                </a:solidFill>
                <a:latin typeface="Times New Roman" panose="02020603050405020304" pitchFamily="18" charset="0"/>
                <a:cs typeface="Times New Roman" panose="02020603050405020304" pitchFamily="18" charset="0"/>
              </a:rPr>
              <a:t>vàng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mắt</a:t>
            </a:r>
            <a:r>
              <a:rPr lang="en-US" altLang="en-US" sz="2400" b="1" dirty="0">
                <a:solidFill>
                  <a:prstClr val="black"/>
                </a:solidFill>
                <a:latin typeface="Times New Roman" panose="02020603050405020304" pitchFamily="18" charset="0"/>
                <a:cs typeface="Times New Roman" panose="02020603050405020304" pitchFamily="18" charset="0"/>
              </a:rPr>
              <a:t>…</a:t>
            </a:r>
          </a:p>
        </p:txBody>
      </p:sp>
      <p:sp>
        <p:nvSpPr>
          <p:cNvPr id="47113" name="Text Box 9"/>
          <p:cNvSpPr txBox="1">
            <a:spLocks noChangeArrowheads="1"/>
          </p:cNvSpPr>
          <p:nvPr/>
        </p:nvSpPr>
        <p:spPr bwMode="auto">
          <a:xfrm>
            <a:off x="762000" y="809833"/>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buFontTx/>
              <a:buNone/>
            </a:pPr>
            <a:r>
              <a:rPr lang="en-US" altLang="en-US" sz="2400" b="1" dirty="0">
                <a:solidFill>
                  <a:srgbClr val="000099"/>
                </a:solidFill>
                <a:latin typeface="Times New Roman" panose="02020603050405020304" pitchFamily="18" charset="0"/>
                <a:cs typeface="Times New Roman" panose="02020603050405020304" pitchFamily="18" charset="0"/>
              </a:rPr>
              <a:t>HÃY XÁC ĐỊNH TÊN CÁC CƠ QUAN TIÊU HÓA TRONG NHỮNG TRƯỜNG HỢP SAU</a:t>
            </a:r>
          </a:p>
        </p:txBody>
      </p:sp>
      <p:sp>
        <p:nvSpPr>
          <p:cNvPr id="47114" name="Text Box 10"/>
          <p:cNvSpPr txBox="1">
            <a:spLocks noChangeArrowheads="1"/>
          </p:cNvSpPr>
          <p:nvPr/>
        </p:nvSpPr>
        <p:spPr bwMode="auto">
          <a:xfrm>
            <a:off x="3344018" y="3087770"/>
            <a:ext cx="2057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en-US" sz="2400" b="1" dirty="0" err="1">
                <a:solidFill>
                  <a:srgbClr val="000099"/>
                </a:solidFill>
                <a:latin typeface="Times New Roman" panose="02020603050405020304" pitchFamily="18" charset="0"/>
                <a:cs typeface="Times New Roman" panose="02020603050405020304" pitchFamily="18" charset="0"/>
              </a:rPr>
              <a:t>Dạ</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dày</a:t>
            </a:r>
            <a:endParaRPr lang="en-US" altLang="en-US" sz="2400" b="1" dirty="0">
              <a:solidFill>
                <a:srgbClr val="000099"/>
              </a:solidFill>
              <a:latin typeface="Times New Roman" panose="02020603050405020304" pitchFamily="18" charset="0"/>
              <a:cs typeface="Times New Roman" panose="02020603050405020304" pitchFamily="18" charset="0"/>
            </a:endParaRPr>
          </a:p>
        </p:txBody>
      </p:sp>
      <p:sp>
        <p:nvSpPr>
          <p:cNvPr id="47115" name="Text Box 11"/>
          <p:cNvSpPr txBox="1">
            <a:spLocks noChangeArrowheads="1"/>
          </p:cNvSpPr>
          <p:nvPr/>
        </p:nvSpPr>
        <p:spPr bwMode="auto">
          <a:xfrm>
            <a:off x="1726595" y="4940423"/>
            <a:ext cx="2151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en-US" sz="2400" b="1" dirty="0" err="1">
                <a:solidFill>
                  <a:srgbClr val="000099"/>
                </a:solidFill>
                <a:latin typeface="Times New Roman" panose="02020603050405020304" pitchFamily="18" charset="0"/>
                <a:cs typeface="Times New Roman" panose="02020603050405020304" pitchFamily="18" charset="0"/>
              </a:rPr>
              <a:t>Gan</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túi</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dirty="0" err="1">
                <a:solidFill>
                  <a:srgbClr val="000099"/>
                </a:solidFill>
                <a:latin typeface="Times New Roman" panose="02020603050405020304" pitchFamily="18" charset="0"/>
                <a:cs typeface="Times New Roman" panose="02020603050405020304" pitchFamily="18" charset="0"/>
              </a:rPr>
              <a:t>mật</a:t>
            </a:r>
            <a:endParaRPr lang="en-US" altLang="en-US" sz="2400" b="1" dirty="0">
              <a:solidFill>
                <a:srgbClr val="000099"/>
              </a:solidFill>
              <a:latin typeface="Times New Roman" panose="02020603050405020304" pitchFamily="18" charset="0"/>
              <a:cs typeface="Times New Roman" panose="02020603050405020304" pitchFamily="18" charset="0"/>
            </a:endParaRPr>
          </a:p>
        </p:txBody>
      </p:sp>
      <p:pic>
        <p:nvPicPr>
          <p:cNvPr id="35" name="Picture 8" descr="So do cac co quan trong he tieu hoa cua co the nguo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0284" y="2042635"/>
            <a:ext cx="3279598" cy="47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335443" y="4697506"/>
            <a:ext cx="504265" cy="19833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endParaRPr lang="en-US">
              <a:solidFill>
                <a:srgbClr val="FF0000"/>
              </a:solidFill>
            </a:endParaRPr>
          </a:p>
        </p:txBody>
      </p:sp>
      <p:sp>
        <p:nvSpPr>
          <p:cNvPr id="3" name="Oval 2"/>
          <p:cNvSpPr/>
          <p:nvPr/>
        </p:nvSpPr>
        <p:spPr>
          <a:xfrm>
            <a:off x="5105426" y="4697506"/>
            <a:ext cx="759619" cy="611094"/>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11" name="TextBox 10"/>
          <p:cNvSpPr txBox="1"/>
          <p:nvPr/>
        </p:nvSpPr>
        <p:spPr>
          <a:xfrm>
            <a:off x="20920" y="0"/>
            <a:ext cx="462728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TẬP LÀM BÁC SĨ</a:t>
            </a:r>
            <a:endParaRPr lang="en-US" sz="4000" b="1" dirty="0">
              <a:solidFill>
                <a:srgbClr val="FF0000"/>
              </a:solidFill>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2052" r:id="rId2" imgW="9142857" imgH="6552381"/>
        </mc:Choice>
        <mc:Fallback>
          <p:control r:id="rId2" imgW="9142857" imgH="6552381">
            <p:pic>
              <p:nvPicPr>
                <p:cNvPr id="0" name="FOfficeDoc1"/>
                <p:cNvPicPr preferRelativeResize="0">
                  <a:picLocks noChangeAspect="1"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3175" cy="47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436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500"/>
                                        <p:tgtEl>
                                          <p:spTgt spid="47109"/>
                                        </p:tgtEl>
                                      </p:cBhvr>
                                    </p:animEffect>
                                    <p:anim calcmode="lin" valueType="num">
                                      <p:cBhvr>
                                        <p:cTn id="8" dur="500" fill="hold"/>
                                        <p:tgtEl>
                                          <p:spTgt spid="47109"/>
                                        </p:tgtEl>
                                        <p:attrNameLst>
                                          <p:attrName>ppt_x</p:attrName>
                                        </p:attrNameLst>
                                      </p:cBhvr>
                                      <p:tavLst>
                                        <p:tav tm="0">
                                          <p:val>
                                            <p:strVal val="#ppt_x"/>
                                          </p:val>
                                        </p:tav>
                                        <p:tav tm="100000">
                                          <p:val>
                                            <p:strVal val="#ppt_x"/>
                                          </p:val>
                                        </p:tav>
                                      </p:tavLst>
                                    </p:anim>
                                    <p:anim calcmode="lin" valueType="num">
                                      <p:cBhvr>
                                        <p:cTn id="9" dur="5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7114"/>
                                        </p:tgtEl>
                                        <p:attrNameLst>
                                          <p:attrName>style.visibility</p:attrName>
                                        </p:attrNameLst>
                                      </p:cBhvr>
                                      <p:to>
                                        <p:strVal val="visible"/>
                                      </p:to>
                                    </p:set>
                                    <p:anim calcmode="lin" valueType="num">
                                      <p:cBhvr additive="base">
                                        <p:cTn id="14" dur="500" fill="hold"/>
                                        <p:tgtEl>
                                          <p:spTgt spid="47114"/>
                                        </p:tgtEl>
                                        <p:attrNameLst>
                                          <p:attrName>ppt_x</p:attrName>
                                        </p:attrNameLst>
                                      </p:cBhvr>
                                      <p:tavLst>
                                        <p:tav tm="0">
                                          <p:val>
                                            <p:strVal val="#ppt_x"/>
                                          </p:val>
                                        </p:tav>
                                        <p:tav tm="100000">
                                          <p:val>
                                            <p:strVal val="#ppt_x"/>
                                          </p:val>
                                        </p:tav>
                                      </p:tavLst>
                                    </p:anim>
                                    <p:anim calcmode="lin" valueType="num">
                                      <p:cBhvr additive="base">
                                        <p:cTn id="15" dur="500" fill="hold"/>
                                        <p:tgtEl>
                                          <p:spTgt spid="471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7110"/>
                                        </p:tgtEl>
                                        <p:attrNameLst>
                                          <p:attrName>style.visibility</p:attrName>
                                        </p:attrNameLst>
                                      </p:cBhvr>
                                      <p:to>
                                        <p:strVal val="visible"/>
                                      </p:to>
                                    </p:set>
                                    <p:anim calcmode="lin" valueType="num">
                                      <p:cBhvr additive="base">
                                        <p:cTn id="24" dur="500" fill="hold"/>
                                        <p:tgtEl>
                                          <p:spTgt spid="47110"/>
                                        </p:tgtEl>
                                        <p:attrNameLst>
                                          <p:attrName>ppt_x</p:attrName>
                                        </p:attrNameLst>
                                      </p:cBhvr>
                                      <p:tavLst>
                                        <p:tav tm="0">
                                          <p:val>
                                            <p:strVal val="#ppt_x"/>
                                          </p:val>
                                        </p:tav>
                                        <p:tav tm="100000">
                                          <p:val>
                                            <p:strVal val="#ppt_x"/>
                                          </p:val>
                                        </p:tav>
                                      </p:tavLst>
                                    </p:anim>
                                    <p:anim calcmode="lin" valueType="num">
                                      <p:cBhvr additive="base">
                                        <p:cTn id="25"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115"/>
                                        </p:tgtEl>
                                        <p:attrNameLst>
                                          <p:attrName>style.visibility</p:attrName>
                                        </p:attrNameLst>
                                      </p:cBhvr>
                                      <p:to>
                                        <p:strVal val="visible"/>
                                      </p:to>
                                    </p:set>
                                    <p:anim calcmode="lin" valueType="num">
                                      <p:cBhvr additive="base">
                                        <p:cTn id="34" dur="500" fill="hold"/>
                                        <p:tgtEl>
                                          <p:spTgt spid="47115"/>
                                        </p:tgtEl>
                                        <p:attrNameLst>
                                          <p:attrName>ppt_x</p:attrName>
                                        </p:attrNameLst>
                                      </p:cBhvr>
                                      <p:tavLst>
                                        <p:tav tm="0">
                                          <p:val>
                                            <p:strVal val="#ppt_x"/>
                                          </p:val>
                                        </p:tav>
                                        <p:tav tm="100000">
                                          <p:val>
                                            <p:strVal val="#ppt_x"/>
                                          </p:val>
                                        </p:tav>
                                      </p:tavLst>
                                    </p:anim>
                                    <p:anim calcmode="lin" valueType="num">
                                      <p:cBhvr additive="base">
                                        <p:cTn id="35"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47114" grpId="0"/>
      <p:bldP spid="47115"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Buombay"/>
          <p:cNvPicPr>
            <a:picLocks noChangeAspect="1" noChangeArrowheads="1" noCrop="1"/>
          </p:cNvPicPr>
          <p:nvPr/>
        </p:nvPicPr>
        <p:blipFill>
          <a:blip r:embed="rId2"/>
          <a:srcRect/>
          <a:stretch>
            <a:fillRect/>
          </a:stretch>
        </p:blipFill>
        <p:spPr bwMode="auto">
          <a:xfrm>
            <a:off x="0" y="6019800"/>
            <a:ext cx="9144000" cy="838200"/>
          </a:xfrm>
          <a:prstGeom prst="rect">
            <a:avLst/>
          </a:prstGeom>
          <a:noFill/>
          <a:ln w="9525">
            <a:noFill/>
            <a:miter lim="800000"/>
            <a:headEnd/>
            <a:tailEnd/>
          </a:ln>
        </p:spPr>
      </p:pic>
      <p:pic>
        <p:nvPicPr>
          <p:cNvPr id="30735" name="Picture 15" descr="images_15"/>
          <p:cNvPicPr>
            <a:picLocks noChangeAspect="1" noChangeArrowheads="1" noCrop="1"/>
          </p:cNvPicPr>
          <p:nvPr/>
        </p:nvPicPr>
        <p:blipFill>
          <a:blip r:embed="rId3" cstate="print"/>
          <a:srcRect/>
          <a:stretch>
            <a:fillRect/>
          </a:stretch>
        </p:blipFill>
        <p:spPr bwMode="auto">
          <a:xfrm>
            <a:off x="2771786" y="5949950"/>
            <a:ext cx="250825" cy="577850"/>
          </a:xfrm>
          <a:prstGeom prst="rect">
            <a:avLst/>
          </a:prstGeom>
          <a:noFill/>
        </p:spPr>
      </p:pic>
      <p:pic>
        <p:nvPicPr>
          <p:cNvPr id="30736" name="Picture 16" descr="images_15"/>
          <p:cNvPicPr>
            <a:picLocks noChangeAspect="1" noChangeArrowheads="1" noCrop="1"/>
          </p:cNvPicPr>
          <p:nvPr/>
        </p:nvPicPr>
        <p:blipFill>
          <a:blip r:embed="rId3" cstate="print"/>
          <a:srcRect/>
          <a:stretch>
            <a:fillRect/>
          </a:stretch>
        </p:blipFill>
        <p:spPr bwMode="auto">
          <a:xfrm>
            <a:off x="6372236" y="5876925"/>
            <a:ext cx="250825" cy="577850"/>
          </a:xfrm>
          <a:prstGeom prst="rect">
            <a:avLst/>
          </a:prstGeom>
          <a:noFill/>
        </p:spPr>
      </p:pic>
      <p:pic>
        <p:nvPicPr>
          <p:cNvPr id="30737" name="Picture 17" descr="images_15"/>
          <p:cNvPicPr>
            <a:picLocks noChangeAspect="1" noChangeArrowheads="1" noCrop="1"/>
          </p:cNvPicPr>
          <p:nvPr/>
        </p:nvPicPr>
        <p:blipFill>
          <a:blip r:embed="rId3" cstate="print"/>
          <a:srcRect/>
          <a:stretch>
            <a:fillRect/>
          </a:stretch>
        </p:blipFill>
        <p:spPr bwMode="auto">
          <a:xfrm>
            <a:off x="971561" y="5876925"/>
            <a:ext cx="250825" cy="577850"/>
          </a:xfrm>
          <a:prstGeom prst="rect">
            <a:avLst/>
          </a:prstGeom>
          <a:noFill/>
        </p:spPr>
      </p:pic>
      <p:pic>
        <p:nvPicPr>
          <p:cNvPr id="30738" name="Picture 18" descr="images_15"/>
          <p:cNvPicPr>
            <a:picLocks noChangeAspect="1" noChangeArrowheads="1" noCrop="1"/>
          </p:cNvPicPr>
          <p:nvPr/>
        </p:nvPicPr>
        <p:blipFill>
          <a:blip r:embed="rId3" cstate="print"/>
          <a:srcRect/>
          <a:stretch>
            <a:fillRect/>
          </a:stretch>
        </p:blipFill>
        <p:spPr bwMode="auto">
          <a:xfrm>
            <a:off x="4500574" y="5949950"/>
            <a:ext cx="250825" cy="577850"/>
          </a:xfrm>
          <a:prstGeom prst="rect">
            <a:avLst/>
          </a:prstGeom>
          <a:noFill/>
        </p:spPr>
      </p:pic>
      <p:sp>
        <p:nvSpPr>
          <p:cNvPr id="4097" name="Rectangle 1"/>
          <p:cNvSpPr>
            <a:spLocks noChangeArrowheads="1"/>
          </p:cNvSpPr>
          <p:nvPr/>
        </p:nvSpPr>
        <p:spPr bwMode="auto">
          <a:xfrm>
            <a:off x="53986" y="83820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hangingPunct="1"/>
            <a:r>
              <a:rPr lang="en-US" sz="2800" b="1" dirty="0">
                <a:solidFill>
                  <a:srgbClr val="0000FF"/>
                </a:solidFill>
                <a:latin typeface="Times New Roman" pitchFamily="18" charset="0"/>
                <a:ea typeface="Times New Roman" pitchFamily="18" charset="0"/>
                <a:cs typeface="Times New Roman" pitchFamily="18" charset="0"/>
              </a:rPr>
              <a:t>BT 3 (Trang 80):</a:t>
            </a:r>
            <a:r>
              <a:rPr lang="en-US" sz="2800" dirty="0">
                <a:solidFill>
                  <a:srgbClr val="0000FF"/>
                </a:solidFill>
                <a:latin typeface="Times New Roman" pitchFamily="18" charset="0"/>
                <a:ea typeface="Times New Roman" pitchFamily="18" charset="0"/>
                <a:cs typeface="Times New Roman" pitchFamily="18" charset="0"/>
              </a:rPr>
              <a:t> </a:t>
            </a:r>
            <a:r>
              <a:rPr lang="en-US" sz="2800" b="1" dirty="0">
                <a:solidFill>
                  <a:srgbClr val="0000FF"/>
                </a:solidFill>
                <a:latin typeface="Times New Roman" pitchFamily="18" charset="0"/>
                <a:ea typeface="Times New Roman" pitchFamily="18" charset="0"/>
                <a:cs typeface="Times New Roman" pitchFamily="18" charset="0"/>
              </a:rPr>
              <a:t>Các chất cần cho cơ thể như nước,</a:t>
            </a:r>
          </a:p>
          <a:p>
            <a:pPr eaLnBrk="1" hangingPunct="1"/>
            <a:r>
              <a:rPr lang="en-US" sz="2800" b="1" dirty="0">
                <a:solidFill>
                  <a:srgbClr val="0000FF"/>
                </a:solidFill>
                <a:latin typeface="Times New Roman" pitchFamily="18" charset="0"/>
                <a:ea typeface="Times New Roman" pitchFamily="18" charset="0"/>
                <a:cs typeface="Times New Roman" pitchFamily="18" charset="0"/>
              </a:rPr>
              <a:t> vitamin, </a:t>
            </a:r>
            <a:r>
              <a:rPr lang="en-US" sz="2800" b="1" dirty="0" err="1">
                <a:solidFill>
                  <a:srgbClr val="0000FF"/>
                </a:solidFill>
                <a:latin typeface="Times New Roman" pitchFamily="18" charset="0"/>
                <a:ea typeface="Times New Roman" pitchFamily="18" charset="0"/>
                <a:cs typeface="Times New Roman" pitchFamily="18" charset="0"/>
              </a:rPr>
              <a:t>muối</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khoáng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khi</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vào</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cơ</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thể</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theo</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đường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tiêu</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hóa</a:t>
            </a:r>
            <a:endParaRPr lang="en-US" sz="2800" b="1" dirty="0">
              <a:solidFill>
                <a:srgbClr val="0000FF"/>
              </a:solidFill>
              <a:latin typeface="Times New Roman" pitchFamily="18" charset="0"/>
              <a:ea typeface="Times New Roman" pitchFamily="18" charset="0"/>
              <a:cs typeface="Times New Roman" pitchFamily="18" charset="0"/>
            </a:endParaRPr>
          </a:p>
          <a:p>
            <a:pPr eaLnBrk="1" hangingPunct="1"/>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thì</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cần</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phải</a:t>
            </a:r>
            <a:r>
              <a:rPr lang="en-US" sz="2800" b="1" dirty="0">
                <a:solidFill>
                  <a:srgbClr val="0000FF"/>
                </a:solidFill>
                <a:latin typeface="Times New Roman" pitchFamily="18" charset="0"/>
                <a:ea typeface="Times New Roman" pitchFamily="18" charset="0"/>
                <a:cs typeface="Times New Roman" pitchFamily="18" charset="0"/>
              </a:rPr>
              <a:t> qua </a:t>
            </a:r>
            <a:r>
              <a:rPr lang="en-US" sz="2800" b="1" dirty="0" err="1">
                <a:solidFill>
                  <a:srgbClr val="0000FF"/>
                </a:solidFill>
                <a:latin typeface="Times New Roman" pitchFamily="18" charset="0"/>
                <a:ea typeface="Times New Roman" pitchFamily="18" charset="0"/>
                <a:cs typeface="Times New Roman" pitchFamily="18" charset="0"/>
              </a:rPr>
              <a:t>những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hoạt</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động</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nào</a:t>
            </a:r>
            <a:r>
              <a:rPr lang="en-US" sz="2800" b="1" dirty="0">
                <a:solidFill>
                  <a:srgbClr val="0000FF"/>
                </a:solidFill>
                <a:latin typeface="Times New Roman" pitchFamily="18" charset="0"/>
                <a:ea typeface="Times New Roman" pitchFamily="18" charset="0"/>
                <a:cs typeface="Times New Roman" pitchFamily="18" charset="0"/>
              </a:rPr>
              <a:t>? </a:t>
            </a:r>
          </a:p>
          <a:p>
            <a:pPr eaLnBrk="1" hangingPunct="1"/>
            <a:r>
              <a:rPr lang="en-US" sz="2800" b="1" dirty="0" err="1">
                <a:solidFill>
                  <a:srgbClr val="0000FF"/>
                </a:solidFill>
                <a:latin typeface="Times New Roman" pitchFamily="18" charset="0"/>
                <a:ea typeface="Times New Roman" pitchFamily="18" charset="0"/>
                <a:cs typeface="Times New Roman" pitchFamily="18" charset="0"/>
              </a:rPr>
              <a:t>Cơ</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thể</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người</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có</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thể</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nhận</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các</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chất</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này</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theo</a:t>
            </a:r>
            <a:r>
              <a:rPr lang="en-US" sz="2800" b="1" dirty="0">
                <a:solidFill>
                  <a:srgbClr val="0000FF"/>
                </a:solidFill>
                <a:latin typeface="Times New Roman" pitchFamily="18" charset="0"/>
                <a:ea typeface="Times New Roman" pitchFamily="18" charset="0"/>
                <a:cs typeface="Times New Roman" pitchFamily="18" charset="0"/>
              </a:rPr>
              <a:t> con </a:t>
            </a:r>
            <a:r>
              <a:rPr lang="en-US" sz="2800" b="1" dirty="0" err="1">
                <a:solidFill>
                  <a:srgbClr val="0000FF"/>
                </a:solidFill>
                <a:latin typeface="Times New Roman" pitchFamily="18" charset="0"/>
                <a:ea typeface="Times New Roman" pitchFamily="18" charset="0"/>
                <a:cs typeface="Times New Roman" pitchFamily="18" charset="0"/>
              </a:rPr>
              <a:t>đường</a:t>
            </a:r>
            <a:r>
              <a:rPr lang="en-US" sz="2800" b="1" dirty="0">
                <a:solidFill>
                  <a:srgbClr val="0000FF"/>
                </a:solidFill>
                <a:latin typeface="Times New Roman" pitchFamily="18" charset="0"/>
                <a:ea typeface="Times New Roman" pitchFamily="18" charset="0"/>
                <a:cs typeface="Times New Roman" pitchFamily="18" charset="0"/>
              </a:rPr>
              <a:t> </a:t>
            </a:r>
          </a:p>
          <a:p>
            <a:pPr eaLnBrk="1" hangingPunct="1"/>
            <a:r>
              <a:rPr lang="en-US" sz="2800" b="1" dirty="0" err="1">
                <a:solidFill>
                  <a:srgbClr val="0000FF"/>
                </a:solidFill>
                <a:latin typeface="Times New Roman" pitchFamily="18" charset="0"/>
                <a:ea typeface="Times New Roman" pitchFamily="18" charset="0"/>
                <a:cs typeface="Times New Roman" pitchFamily="18" charset="0"/>
              </a:rPr>
              <a:t>nào</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khác</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không</a:t>
            </a:r>
            <a:r>
              <a:rPr lang="en-US" sz="2800" b="1" dirty="0">
                <a:solidFill>
                  <a:srgbClr val="0000FF"/>
                </a:solidFill>
                <a:latin typeface="Times New Roman" pitchFamily="18" charset="0"/>
                <a:ea typeface="Times New Roman" pitchFamily="18" charset="0"/>
                <a:cs typeface="Times New Roman" pitchFamily="18" charset="0"/>
              </a:rPr>
              <a:t>?</a:t>
            </a:r>
            <a:endParaRPr lang="vi-VN" sz="2800" dirty="0">
              <a:solidFill>
                <a:srgbClr val="0000FF"/>
              </a:solidFill>
            </a:endParaRPr>
          </a:p>
          <a:p>
            <a:pPr>
              <a:buFontTx/>
              <a:buChar char="-"/>
            </a:pPr>
            <a:r>
              <a:rPr lang="en-US" sz="2800" dirty="0" err="1">
                <a:solidFill>
                  <a:prstClr val="black"/>
                </a:solidFill>
                <a:latin typeface="Times New Roman" pitchFamily="18" charset="0"/>
                <a:ea typeface="Times New Roman" pitchFamily="18" charset="0"/>
                <a:cs typeface="Times New Roman" pitchFamily="18" charset="0"/>
              </a:rPr>
              <a:t>Các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chất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cần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cơ</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thể</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như</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nước</a:t>
            </a:r>
            <a:r>
              <a:rPr lang="en-US" sz="2800" dirty="0">
                <a:solidFill>
                  <a:prstClr val="black"/>
                </a:solidFill>
                <a:latin typeface="Times New Roman" pitchFamily="18" charset="0"/>
                <a:ea typeface="Times New Roman" pitchFamily="18" charset="0"/>
                <a:cs typeface="Times New Roman" pitchFamily="18" charset="0"/>
              </a:rPr>
              <a:t>, vitamin, </a:t>
            </a:r>
            <a:r>
              <a:rPr lang="en-US" sz="2800" dirty="0" err="1">
                <a:solidFill>
                  <a:prstClr val="black"/>
                </a:solidFill>
                <a:latin typeface="Times New Roman" pitchFamily="18" charset="0"/>
                <a:ea typeface="Times New Roman" pitchFamily="18" charset="0"/>
                <a:cs typeface="Times New Roman" pitchFamily="18" charset="0"/>
              </a:rPr>
              <a:t>muối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khoáng</a:t>
            </a:r>
            <a:r>
              <a:rPr lang="en-US" sz="2800" dirty="0">
                <a:solidFill>
                  <a:prstClr val="black"/>
                </a:solidFill>
                <a:latin typeface="Times New Roman" pitchFamily="18" charset="0"/>
                <a:ea typeface="Times New Roman" pitchFamily="18" charset="0"/>
                <a:cs typeface="Times New Roman" pitchFamily="18" charset="0"/>
              </a:rPr>
              <a:t> </a:t>
            </a:r>
          </a:p>
          <a:p>
            <a:r>
              <a:rPr lang="en-US" sz="2800" dirty="0" err="1">
                <a:solidFill>
                  <a:prstClr val="black"/>
                </a:solidFill>
                <a:latin typeface="Times New Roman" pitchFamily="18" charset="0"/>
                <a:ea typeface="Times New Roman" pitchFamily="18" charset="0"/>
                <a:cs typeface="Times New Roman" pitchFamily="18" charset="0"/>
              </a:rPr>
              <a:t>khi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cơ</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thể</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phải</a:t>
            </a:r>
            <a:r>
              <a:rPr lang="en-US" sz="2800" dirty="0">
                <a:solidFill>
                  <a:prstClr val="black"/>
                </a:solidFill>
                <a:latin typeface="Times New Roman" pitchFamily="18" charset="0"/>
                <a:ea typeface="Times New Roman" pitchFamily="18" charset="0"/>
                <a:cs typeface="Times New Roman" pitchFamily="18" charset="0"/>
              </a:rPr>
              <a:t> qua </a:t>
            </a:r>
            <a:r>
              <a:rPr lang="en-US" sz="2800" dirty="0" err="1">
                <a:solidFill>
                  <a:prstClr val="black"/>
                </a:solidFill>
                <a:latin typeface="Times New Roman" pitchFamily="18" charset="0"/>
                <a:ea typeface="Times New Roman" pitchFamily="18" charset="0"/>
                <a:cs typeface="Times New Roman" pitchFamily="18" charset="0"/>
              </a:rPr>
              <a:t>các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hoạt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động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ăn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đẩy</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thức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ăn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ống</a:t>
            </a:r>
            <a:endParaRPr lang="en-US" sz="2800" dirty="0">
              <a:solidFill>
                <a:prstClr val="black"/>
              </a:solidFill>
              <a:latin typeface="Times New Roman" pitchFamily="18" charset="0"/>
              <a:ea typeface="Times New Roman" pitchFamily="18" charset="0"/>
              <a:cs typeface="Times New Roman" pitchFamily="18" charset="0"/>
            </a:endParaRPr>
          </a:p>
          <a:p>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tiêu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hóa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hấp</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thụ</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chất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dinh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dưỡng</a:t>
            </a:r>
            <a:endParaRPr lang="vi-VN" sz="2800" dirty="0">
              <a:solidFill>
                <a:prstClr val="black"/>
              </a:solidFill>
            </a:endParaRPr>
          </a:p>
          <a:p>
            <a:pPr>
              <a:buFontTx/>
              <a:buChar char="-"/>
            </a:pPr>
            <a:r>
              <a:rPr lang="en-US" sz="2800" dirty="0" err="1">
                <a:solidFill>
                  <a:prstClr val="black"/>
                </a:solidFill>
                <a:latin typeface="Times New Roman" pitchFamily="18" charset="0"/>
                <a:ea typeface="Times New Roman" pitchFamily="18" charset="0"/>
                <a:cs typeface="Times New Roman" pitchFamily="18" charset="0"/>
              </a:rPr>
              <a:t>Cơ</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thể</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người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có</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thể</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nhận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các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chất</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này</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theo</a:t>
            </a:r>
            <a:r>
              <a:rPr lang="en-US" sz="2800" dirty="0">
                <a:solidFill>
                  <a:prstClr val="black"/>
                </a:solidFill>
                <a:latin typeface="Times New Roman" pitchFamily="18" charset="0"/>
                <a:ea typeface="Times New Roman" pitchFamily="18" charset="0"/>
                <a:cs typeface="Times New Roman" pitchFamily="18" charset="0"/>
              </a:rPr>
              <a:t> con </a:t>
            </a:r>
            <a:r>
              <a:rPr lang="en-US" sz="2800" dirty="0" err="1">
                <a:solidFill>
                  <a:prstClr val="black"/>
                </a:solidFill>
                <a:latin typeface="Times New Roman" pitchFamily="18" charset="0"/>
                <a:ea typeface="Times New Roman" pitchFamily="18" charset="0"/>
                <a:cs typeface="Times New Roman" pitchFamily="18" charset="0"/>
              </a:rPr>
              <a:t>đường</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tiêm</a:t>
            </a:r>
            <a:r>
              <a:rPr lang="en-US" sz="2800" dirty="0">
                <a:solidFill>
                  <a:prstClr val="black"/>
                </a:solidFill>
                <a:latin typeface="Times New Roman" pitchFamily="18" charset="0"/>
                <a:ea typeface="Times New Roman" pitchFamily="18" charset="0"/>
                <a:cs typeface="Times New Roman" pitchFamily="18" charset="0"/>
              </a:rPr>
              <a:t> </a:t>
            </a:r>
          </a:p>
          <a:p>
            <a:r>
              <a:rPr lang="en-US" sz="2800" dirty="0">
                <a:solidFill>
                  <a:prstClr val="black"/>
                </a:solidFill>
                <a:latin typeface="Times New Roman" pitchFamily="18" charset="0"/>
                <a:ea typeface="Times New Roman" pitchFamily="18" charset="0"/>
                <a:cs typeface="Times New Roman" pitchFamily="18" charset="0"/>
              </a:rPr>
              <a:t> qua </a:t>
            </a:r>
            <a:r>
              <a:rPr lang="en-US" sz="2800" dirty="0" err="1">
                <a:solidFill>
                  <a:prstClr val="black"/>
                </a:solidFill>
                <a:latin typeface="Times New Roman" pitchFamily="18" charset="0"/>
                <a:ea typeface="Times New Roman" pitchFamily="18" charset="0"/>
                <a:cs typeface="Times New Roman" pitchFamily="18" charset="0"/>
              </a:rPr>
              <a:t>tĩnh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mạch</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hệ</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tuần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hoàn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máu</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hoặc</a:t>
            </a:r>
            <a:r>
              <a:rPr lang="en-US" sz="2800" dirty="0">
                <a:solidFill>
                  <a:prstClr val="black"/>
                </a:solidFill>
                <a:latin typeface="Times New Roman" pitchFamily="18" charset="0"/>
                <a:ea typeface="Times New Roman" pitchFamily="18" charset="0"/>
                <a:cs typeface="Times New Roman" pitchFamily="18" charset="0"/>
              </a:rPr>
              <a:t> qua </a:t>
            </a:r>
            <a:r>
              <a:rPr lang="en-US" sz="2800" dirty="0" err="1">
                <a:solidFill>
                  <a:prstClr val="black"/>
                </a:solidFill>
                <a:latin typeface="Times New Roman" pitchFamily="18" charset="0"/>
                <a:ea typeface="Times New Roman" pitchFamily="18" charset="0"/>
                <a:cs typeface="Times New Roman" pitchFamily="18" charset="0"/>
              </a:rPr>
              <a:t>kẽ</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giữa</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của</a:t>
            </a:r>
            <a:r>
              <a:rPr lang="en-US" sz="2800" dirty="0">
                <a:solidFill>
                  <a:prstClr val="black"/>
                </a:solidFill>
                <a:latin typeface="Times New Roman" pitchFamily="18" charset="0"/>
                <a:ea typeface="Times New Roman" pitchFamily="18" charset="0"/>
                <a:cs typeface="Times New Roman" pitchFamily="18" charset="0"/>
              </a:rPr>
              <a:t> </a:t>
            </a:r>
          </a:p>
          <a:p>
            <a:r>
              <a:rPr lang="en-US" sz="2800" dirty="0" err="1">
                <a:solidFill>
                  <a:prstClr val="black"/>
                </a:solidFill>
                <a:latin typeface="Times New Roman" pitchFamily="18" charset="0"/>
                <a:ea typeface="Times New Roman" pitchFamily="18" charset="0"/>
                <a:cs typeface="Times New Roman" pitchFamily="18" charset="0"/>
              </a:rPr>
              <a:t>tế</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bào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nước</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mô</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rồi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lại</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vào</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hệ</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tuần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hoàn</a:t>
            </a:r>
            <a:r>
              <a:rPr lang="en-US" sz="2800" dirty="0">
                <a:solidFill>
                  <a:prstClr val="black"/>
                </a:solidFill>
                <a:latin typeface="Times New Roman" pitchFamily="18" charset="0"/>
                <a:ea typeface="Times New Roman" pitchFamily="18" charset="0"/>
                <a:cs typeface="Times New Roman" pitchFamily="18" charset="0"/>
              </a:rPr>
              <a:t> </a:t>
            </a:r>
            <a:r>
              <a:rPr lang="en-US" sz="2800" dirty="0" err="1">
                <a:solidFill>
                  <a:prstClr val="black"/>
                </a:solidFill>
                <a:latin typeface="Times New Roman" pitchFamily="18" charset="0"/>
                <a:ea typeface="Times New Roman" pitchFamily="18" charset="0"/>
                <a:cs typeface="Times New Roman" pitchFamily="18" charset="0"/>
              </a:rPr>
              <a:t>máu</a:t>
            </a:r>
            <a:endParaRPr lang="en-US" sz="2800" dirty="0">
              <a:solidFill>
                <a:prstClr val="black"/>
              </a:solidFill>
            </a:endParaRPr>
          </a:p>
        </p:txBody>
      </p:sp>
      <p:sp>
        <p:nvSpPr>
          <p:cNvPr id="8" name="Title 1"/>
          <p:cNvSpPr>
            <a:spLocks noGrp="1"/>
          </p:cNvSpPr>
          <p:nvPr>
            <p:ph type="title"/>
          </p:nvPr>
        </p:nvSpPr>
        <p:spPr>
          <a:xfrm>
            <a:off x="-98414" y="381000"/>
            <a:ext cx="9448800" cy="609600"/>
          </a:xfrm>
        </p:spPr>
        <p:txBody>
          <a:bodyPr>
            <a:noAutofit/>
          </a:bodyPr>
          <a:lstStyle/>
          <a:p>
            <a:pPr algn="l"/>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DẠNG II:BÀI TẬP TÓM TẮT VÀ GHI NHỚ KIẾN THỨC CƠ BẢN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7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Effect transition="in" filter="blinds(horizontal)">
                                      <p:cBhvr>
                                        <p:cTn id="7" dur="500"/>
                                        <p:tgtEl>
                                          <p:spTgt spid="409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7">
                                            <p:txEl>
                                              <p:pRg st="1" end="1"/>
                                            </p:txEl>
                                          </p:spTgt>
                                        </p:tgtEl>
                                        <p:attrNameLst>
                                          <p:attrName>style.visibility</p:attrName>
                                        </p:attrNameLst>
                                      </p:cBhvr>
                                      <p:to>
                                        <p:strVal val="visible"/>
                                      </p:to>
                                    </p:set>
                                    <p:animEffect transition="in" filter="blinds(horizontal)">
                                      <p:cBhvr>
                                        <p:cTn id="10" dur="500"/>
                                        <p:tgtEl>
                                          <p:spTgt spid="409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7">
                                            <p:txEl>
                                              <p:pRg st="2" end="2"/>
                                            </p:txEl>
                                          </p:spTgt>
                                        </p:tgtEl>
                                        <p:attrNameLst>
                                          <p:attrName>style.visibility</p:attrName>
                                        </p:attrNameLst>
                                      </p:cBhvr>
                                      <p:to>
                                        <p:strVal val="visible"/>
                                      </p:to>
                                    </p:set>
                                    <p:animEffect transition="in" filter="blinds(horizontal)">
                                      <p:cBhvr>
                                        <p:cTn id="13" dur="500"/>
                                        <p:tgtEl>
                                          <p:spTgt spid="409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7">
                                            <p:txEl>
                                              <p:pRg st="3" end="3"/>
                                            </p:txEl>
                                          </p:spTgt>
                                        </p:tgtEl>
                                        <p:attrNameLst>
                                          <p:attrName>style.visibility</p:attrName>
                                        </p:attrNameLst>
                                      </p:cBhvr>
                                      <p:to>
                                        <p:strVal val="visible"/>
                                      </p:to>
                                    </p:set>
                                    <p:animEffect transition="in" filter="blinds(horizontal)">
                                      <p:cBhvr>
                                        <p:cTn id="16" dur="500"/>
                                        <p:tgtEl>
                                          <p:spTgt spid="409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7">
                                            <p:txEl>
                                              <p:pRg st="4" end="4"/>
                                            </p:txEl>
                                          </p:spTgt>
                                        </p:tgtEl>
                                        <p:attrNameLst>
                                          <p:attrName>style.visibility</p:attrName>
                                        </p:attrNameLst>
                                      </p:cBhvr>
                                      <p:to>
                                        <p:strVal val="visible"/>
                                      </p:to>
                                    </p:set>
                                    <p:animEffect transition="in" filter="blinds(horizontal)">
                                      <p:cBhvr>
                                        <p:cTn id="19" dur="500"/>
                                        <p:tgtEl>
                                          <p:spTgt spid="409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4097">
                                            <p:txEl>
                                              <p:pRg st="5" end="5"/>
                                            </p:txEl>
                                          </p:spTgt>
                                        </p:tgtEl>
                                        <p:attrNameLst>
                                          <p:attrName>style.visibility</p:attrName>
                                        </p:attrNameLst>
                                      </p:cBhvr>
                                      <p:to>
                                        <p:strVal val="visible"/>
                                      </p:to>
                                    </p:set>
                                    <p:animEffect transition="in" filter="box(in)">
                                      <p:cBhvr>
                                        <p:cTn id="24" dur="500"/>
                                        <p:tgtEl>
                                          <p:spTgt spid="4097">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097">
                                            <p:txEl>
                                              <p:pRg st="6" end="6"/>
                                            </p:txEl>
                                          </p:spTgt>
                                        </p:tgtEl>
                                        <p:attrNameLst>
                                          <p:attrName>style.visibility</p:attrName>
                                        </p:attrNameLst>
                                      </p:cBhvr>
                                      <p:to>
                                        <p:strVal val="visible"/>
                                      </p:to>
                                    </p:set>
                                    <p:animEffect transition="in" filter="box(in)">
                                      <p:cBhvr>
                                        <p:cTn id="27" dur="500"/>
                                        <p:tgtEl>
                                          <p:spTgt spid="4097">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097">
                                            <p:txEl>
                                              <p:pRg st="7" end="7"/>
                                            </p:txEl>
                                          </p:spTgt>
                                        </p:tgtEl>
                                        <p:attrNameLst>
                                          <p:attrName>style.visibility</p:attrName>
                                        </p:attrNameLst>
                                      </p:cBhvr>
                                      <p:to>
                                        <p:strVal val="visible"/>
                                      </p:to>
                                    </p:set>
                                    <p:animEffect transition="in" filter="box(in)">
                                      <p:cBhvr>
                                        <p:cTn id="30" dur="500"/>
                                        <p:tgtEl>
                                          <p:spTgt spid="409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97">
                                            <p:txEl>
                                              <p:pRg st="8" end="8"/>
                                            </p:txEl>
                                          </p:spTgt>
                                        </p:tgtEl>
                                        <p:attrNameLst>
                                          <p:attrName>style.visibility</p:attrName>
                                        </p:attrNameLst>
                                      </p:cBhvr>
                                      <p:to>
                                        <p:strVal val="visible"/>
                                      </p:to>
                                    </p:set>
                                    <p:animEffect transition="in" filter="blinds(horizontal)">
                                      <p:cBhvr>
                                        <p:cTn id="35" dur="500"/>
                                        <p:tgtEl>
                                          <p:spTgt spid="4097">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097">
                                            <p:txEl>
                                              <p:pRg st="9" end="9"/>
                                            </p:txEl>
                                          </p:spTgt>
                                        </p:tgtEl>
                                        <p:attrNameLst>
                                          <p:attrName>style.visibility</p:attrName>
                                        </p:attrNameLst>
                                      </p:cBhvr>
                                      <p:to>
                                        <p:strVal val="visible"/>
                                      </p:to>
                                    </p:set>
                                    <p:animEffect transition="in" filter="blinds(horizontal)">
                                      <p:cBhvr>
                                        <p:cTn id="38" dur="500"/>
                                        <p:tgtEl>
                                          <p:spTgt spid="4097">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097">
                                            <p:txEl>
                                              <p:pRg st="10" end="10"/>
                                            </p:txEl>
                                          </p:spTgt>
                                        </p:tgtEl>
                                        <p:attrNameLst>
                                          <p:attrName>style.visibility</p:attrName>
                                        </p:attrNameLst>
                                      </p:cBhvr>
                                      <p:to>
                                        <p:strVal val="visible"/>
                                      </p:to>
                                    </p:set>
                                    <p:animEffect transition="in" filter="blinds(horizontal)">
                                      <p:cBhvr>
                                        <p:cTn id="41" dur="500"/>
                                        <p:tgtEl>
                                          <p:spTgt spid="409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xmlns="" id="{4384A3F9-F83F-4FE8-939B-CFFEF9FFAF56}"/>
              </a:ext>
            </a:extLst>
          </p:cNvPr>
          <p:cNvSpPr>
            <a:spLocks noChangeArrowheads="1"/>
          </p:cNvSpPr>
          <p:nvPr/>
        </p:nvSpPr>
        <p:spPr bwMode="auto">
          <a:xfrm>
            <a:off x="4763" y="-33338"/>
            <a:ext cx="9220200" cy="2308226"/>
          </a:xfrm>
          <a:prstGeom prst="rect">
            <a:avLst/>
          </a:prstGeom>
          <a:noFill/>
          <a:ln>
            <a:noFill/>
          </a:ln>
        </p:spPr>
        <p:txBody>
          <a:bodyPr>
            <a:spAutoFit/>
          </a:bodyPr>
          <a:lstStyle/>
          <a:p>
            <a:pPr algn="ctr" eaLnBrk="1" hangingPunct="1">
              <a:defRPr/>
            </a:pPr>
            <a:r>
              <a:rPr lang="en-US" sz="3600" b="1" dirty="0">
                <a:solidFill>
                  <a:srgbClr val="FF0000"/>
                </a:solidFill>
                <a:latin typeface="Times New Roman" pitchFamily="18" charset="0"/>
                <a:cs typeface="Times New Roman" pitchFamily="18" charset="0"/>
              </a:rPr>
              <a:t>Bài tập 2 - SBT/67</a:t>
            </a:r>
          </a:p>
          <a:p>
            <a:pPr algn="ctr" eaLnBrk="1" hangingPunct="1">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Hãy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giải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thích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nghĩa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đen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về</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mặt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học</a:t>
            </a:r>
            <a:endParaRPr lang="en-US" sz="3600" b="1" dirty="0">
              <a:solidFill>
                <a:srgbClr val="0000FF"/>
              </a:solidFill>
              <a:latin typeface="Times New Roman" pitchFamily="18" charset="0"/>
              <a:cs typeface="Times New Roman" pitchFamily="18" charset="0"/>
            </a:endParaRPr>
          </a:p>
          <a:p>
            <a:pPr algn="ctr" eaLnBrk="1" hangingPunct="1">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thành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ngữ</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Nhai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kĩ</a:t>
            </a:r>
            <a:r>
              <a:rPr lang="en-US" sz="3600" b="1" dirty="0">
                <a:solidFill>
                  <a:srgbClr val="0000FF"/>
                </a:solidFill>
                <a:latin typeface="Times New Roman" pitchFamily="18" charset="0"/>
                <a:cs typeface="Times New Roman" pitchFamily="18" charset="0"/>
              </a:rPr>
              <a:t> no </a:t>
            </a:r>
            <a:r>
              <a:rPr lang="en-US" sz="3600" b="1" dirty="0" err="1">
                <a:solidFill>
                  <a:srgbClr val="0000FF"/>
                </a:solidFill>
                <a:latin typeface="Times New Roman" pitchFamily="18" charset="0"/>
                <a:cs typeface="Times New Roman" pitchFamily="18" charset="0"/>
              </a:rPr>
              <a:t>lâu</a:t>
            </a:r>
            <a:r>
              <a:rPr lang="en-US" sz="3600" b="1" dirty="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a:p>
            <a:pPr marL="285750" indent="-285750" algn="ctr" eaLnBrk="1" hangingPunct="1">
              <a:buFontTx/>
              <a:buChar char="-"/>
              <a:defRPr/>
            </a:pPr>
            <a:endParaRPr lang="en-US" sz="3600" dirty="0">
              <a:latin typeface="Arial" charset="0"/>
              <a:cs typeface="Arial" charset="0"/>
            </a:endParaRPr>
          </a:p>
        </p:txBody>
      </p:sp>
      <p:sp>
        <p:nvSpPr>
          <p:cNvPr id="3" name="TextBox 2">
            <a:extLst>
              <a:ext uri="{FF2B5EF4-FFF2-40B4-BE49-F238E27FC236}">
                <a16:creationId xmlns:a16="http://schemas.microsoft.com/office/drawing/2014/main" xmlns="" id="{69E69CE7-C610-B33B-7884-527108120DE5}"/>
              </a:ext>
            </a:extLst>
          </p:cNvPr>
          <p:cNvSpPr txBox="1">
            <a:spLocks noChangeArrowheads="1"/>
          </p:cNvSpPr>
          <p:nvPr/>
        </p:nvSpPr>
        <p:spPr bwMode="auto">
          <a:xfrm>
            <a:off x="304800" y="1905000"/>
            <a:ext cx="8610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Nghĩa đen về mặt sinh học của câu thành ngữ này là khi ta nhai kĩ thì hiệu suất tiêu hóa càng cao</a:t>
            </a:r>
          </a:p>
          <a:p>
            <a:pPr algn="just" eaLnBrk="1" hangingPunct="1">
              <a:spcBef>
                <a:spcPct val="0"/>
              </a:spcBef>
              <a:buFontTx/>
              <a:buNone/>
            </a:pPr>
            <a:endParaRPr lang="en-US" altLang="en-US" sz="36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=&gt; cơ thể hấp thụ được nhiều chất dinh dưỡng hơn nên no lâu hơn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xmlns="" id="{1B84B37B-77E3-E785-047A-2D13AF61902C}"/>
              </a:ext>
            </a:extLst>
          </p:cNvPr>
          <p:cNvSpPr>
            <a:spLocks noChangeArrowheads="1"/>
          </p:cNvSpPr>
          <p:nvPr/>
        </p:nvSpPr>
        <p:spPr bwMode="auto">
          <a:xfrm>
            <a:off x="95250" y="-19050"/>
            <a:ext cx="8915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Bài tập 1 – SBT/74</a:t>
            </a:r>
          </a:p>
          <a:p>
            <a:pPr algn="ct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Những đặc điểm cấu tạo nào của ruột non giúp nó đảm nhiệm tốt vai trò hấp thụ các chất dinh dưỡng?</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E10589B-F136-3EC0-28D5-3ED9C7077A94}"/>
              </a:ext>
            </a:extLst>
          </p:cNvPr>
          <p:cNvSpPr txBox="1">
            <a:spLocks noChangeArrowheads="1"/>
          </p:cNvSpPr>
          <p:nvPr/>
        </p:nvSpPr>
        <p:spPr bwMode="auto">
          <a:xfrm>
            <a:off x="381000" y="1550996"/>
            <a:ext cx="83439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a:latin typeface="Times New Roman" panose="02020603050405020304" pitchFamily="18" charset="0"/>
                <a:cs typeface="Times New Roman" panose="02020603050405020304" pitchFamily="18" charset="0"/>
              </a:rPr>
              <a:t>- Lớp niêm mạc ruột non có những nếp gấp với các lông ruột và lông cực nhỏ làm cho diện tích bề mặt bên trong ruột non tăng gấp 600 lần so với diện tích mặt ngoài</a:t>
            </a:r>
          </a:p>
          <a:p>
            <a:pPr algn="just" eaLnBrk="1" hangingPunct="1">
              <a:spcBef>
                <a:spcPct val="0"/>
              </a:spcBef>
              <a:buFontTx/>
              <a:buNone/>
            </a:pPr>
            <a:r>
              <a:rPr lang="en-US" altLang="en-US" dirty="0">
                <a:latin typeface="Times New Roman" panose="02020603050405020304" pitchFamily="18" charset="0"/>
                <a:cs typeface="Times New Roman" panose="02020603050405020304" pitchFamily="18" charset="0"/>
              </a:rPr>
              <a:t>- Ruột non rất dài ( từ 2.8-3m ở người trưởng thành), dài nhất so với các đoạn khác của ống tiêu hóa</a:t>
            </a:r>
          </a:p>
          <a:p>
            <a:pPr algn="just" eaLnBrk="1" hangingPunct="1">
              <a:spcBef>
                <a:spcPct val="0"/>
              </a:spcBef>
              <a:buFontTx/>
              <a:buNone/>
            </a:pPr>
            <a:r>
              <a:rPr lang="en-US" altLang="en-US" dirty="0">
                <a:latin typeface="Times New Roman" panose="02020603050405020304" pitchFamily="18" charset="0"/>
                <a:cs typeface="Times New Roman" panose="02020603050405020304" pitchFamily="18" charset="0"/>
              </a:rPr>
              <a:t>- Hệ mao mạch máu và mạch bạch huyết dày đặc, phân bố tới từng lông ruột</a:t>
            </a:r>
          </a:p>
          <a:p>
            <a:pPr algn="just"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Oval 2">
            <a:extLst>
              <a:ext uri="{FF2B5EF4-FFF2-40B4-BE49-F238E27FC236}">
                <a16:creationId xmlns:a16="http://schemas.microsoft.com/office/drawing/2014/main" xmlns="" id="{5E97A7A9-2729-D9EE-E05A-EDB574200D79}"/>
              </a:ext>
            </a:extLst>
          </p:cNvPr>
          <p:cNvSpPr>
            <a:spLocks noChangeArrowheads="1"/>
          </p:cNvSpPr>
          <p:nvPr/>
        </p:nvSpPr>
        <p:spPr bwMode="auto">
          <a:xfrm>
            <a:off x="1416050" y="60325"/>
            <a:ext cx="838200" cy="838200"/>
          </a:xfrm>
          <a:prstGeom prst="ellipse">
            <a:avLst/>
          </a:prstGeom>
          <a:solidFill>
            <a:srgbClr val="CCFF66"/>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600" b="1">
              <a:solidFill>
                <a:srgbClr val="FF0066"/>
              </a:solidFill>
              <a:latin typeface=".VnArial Narrow" pitchFamily="34" charset="0"/>
              <a:cs typeface="+mn-cs"/>
            </a:endParaRPr>
          </a:p>
        </p:txBody>
      </p:sp>
      <p:sp>
        <p:nvSpPr>
          <p:cNvPr id="18435" name="Rectangle 3">
            <a:extLst>
              <a:ext uri="{FF2B5EF4-FFF2-40B4-BE49-F238E27FC236}">
                <a16:creationId xmlns:a16="http://schemas.microsoft.com/office/drawing/2014/main" xmlns="" id="{DEA710C4-EA8A-86B2-7E18-9ECE376C4A53}"/>
              </a:ext>
            </a:extLst>
          </p:cNvPr>
          <p:cNvSpPr>
            <a:spLocks noChangeArrowheads="1"/>
          </p:cNvSpPr>
          <p:nvPr/>
        </p:nvSpPr>
        <p:spPr bwMode="auto">
          <a:xfrm>
            <a:off x="7315200" y="533400"/>
            <a:ext cx="16764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436" name="Oval 4">
            <a:extLst>
              <a:ext uri="{FF2B5EF4-FFF2-40B4-BE49-F238E27FC236}">
                <a16:creationId xmlns:a16="http://schemas.microsoft.com/office/drawing/2014/main" xmlns="" id="{E2DD062C-CE3B-C722-D8D8-B14A4D02A0CC}"/>
              </a:ext>
            </a:extLst>
          </p:cNvPr>
          <p:cNvSpPr>
            <a:spLocks noChangeArrowheads="1"/>
          </p:cNvSpPr>
          <p:nvPr/>
        </p:nvSpPr>
        <p:spPr bwMode="auto">
          <a:xfrm>
            <a:off x="3614738" y="757238"/>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37" name="Oval 5">
            <a:extLst>
              <a:ext uri="{FF2B5EF4-FFF2-40B4-BE49-F238E27FC236}">
                <a16:creationId xmlns:a16="http://schemas.microsoft.com/office/drawing/2014/main" xmlns="" id="{D47911C4-3300-FD51-015D-7D5A1BA13487}"/>
              </a:ext>
            </a:extLst>
          </p:cNvPr>
          <p:cNvSpPr>
            <a:spLocks noChangeArrowheads="1"/>
          </p:cNvSpPr>
          <p:nvPr/>
        </p:nvSpPr>
        <p:spPr bwMode="auto">
          <a:xfrm>
            <a:off x="4254512" y="757238"/>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38" name="Oval 6">
            <a:extLst>
              <a:ext uri="{FF2B5EF4-FFF2-40B4-BE49-F238E27FC236}">
                <a16:creationId xmlns:a16="http://schemas.microsoft.com/office/drawing/2014/main" xmlns="" id="{E7CA09AE-FDE5-ADAB-FE8B-EF4767CFC31E}"/>
              </a:ext>
            </a:extLst>
          </p:cNvPr>
          <p:cNvSpPr>
            <a:spLocks noChangeArrowheads="1"/>
          </p:cNvSpPr>
          <p:nvPr/>
        </p:nvSpPr>
        <p:spPr bwMode="auto">
          <a:xfrm>
            <a:off x="4900613" y="757238"/>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39" name="Oval 7">
            <a:extLst>
              <a:ext uri="{FF2B5EF4-FFF2-40B4-BE49-F238E27FC236}">
                <a16:creationId xmlns:a16="http://schemas.microsoft.com/office/drawing/2014/main" xmlns="" id="{37E652E5-20A0-7372-0F47-8B3B69AF2A17}"/>
              </a:ext>
            </a:extLst>
          </p:cNvPr>
          <p:cNvSpPr>
            <a:spLocks noChangeArrowheads="1"/>
          </p:cNvSpPr>
          <p:nvPr/>
        </p:nvSpPr>
        <p:spPr bwMode="auto">
          <a:xfrm>
            <a:off x="5538788" y="757238"/>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40" name="Oval 8">
            <a:extLst>
              <a:ext uri="{FF2B5EF4-FFF2-40B4-BE49-F238E27FC236}">
                <a16:creationId xmlns:a16="http://schemas.microsoft.com/office/drawing/2014/main" xmlns="" id="{76D98A24-07B4-9F9B-041F-456DBF8EB018}"/>
              </a:ext>
            </a:extLst>
          </p:cNvPr>
          <p:cNvSpPr>
            <a:spLocks noChangeArrowheads="1"/>
          </p:cNvSpPr>
          <p:nvPr/>
        </p:nvSpPr>
        <p:spPr bwMode="auto">
          <a:xfrm>
            <a:off x="2975063" y="757238"/>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41" name="Oval 9">
            <a:extLst>
              <a:ext uri="{FF2B5EF4-FFF2-40B4-BE49-F238E27FC236}">
                <a16:creationId xmlns:a16="http://schemas.microsoft.com/office/drawing/2014/main" xmlns="" id="{EE84A3D7-2E9B-1BD1-A989-302614DC877B}"/>
              </a:ext>
            </a:extLst>
          </p:cNvPr>
          <p:cNvSpPr>
            <a:spLocks noChangeArrowheads="1"/>
          </p:cNvSpPr>
          <p:nvPr/>
        </p:nvSpPr>
        <p:spPr bwMode="auto">
          <a:xfrm>
            <a:off x="2332038" y="757238"/>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42" name="Oval 10">
            <a:extLst>
              <a:ext uri="{FF2B5EF4-FFF2-40B4-BE49-F238E27FC236}">
                <a16:creationId xmlns:a16="http://schemas.microsoft.com/office/drawing/2014/main" xmlns="" id="{7A967C94-0F51-114E-45B5-6FABFD318463}"/>
              </a:ext>
            </a:extLst>
          </p:cNvPr>
          <p:cNvSpPr>
            <a:spLocks noChangeArrowheads="1"/>
          </p:cNvSpPr>
          <p:nvPr/>
        </p:nvSpPr>
        <p:spPr bwMode="auto">
          <a:xfrm>
            <a:off x="6184988" y="757238"/>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259" name="Oval 11">
            <a:extLst>
              <a:ext uri="{FF2B5EF4-FFF2-40B4-BE49-F238E27FC236}">
                <a16:creationId xmlns:a16="http://schemas.microsoft.com/office/drawing/2014/main" xmlns="" id="{AF8F1882-7473-55DC-529E-0E3855FE7299}"/>
              </a:ext>
            </a:extLst>
          </p:cNvPr>
          <p:cNvSpPr>
            <a:spLocks noChangeArrowheads="1"/>
          </p:cNvSpPr>
          <p:nvPr/>
        </p:nvSpPr>
        <p:spPr bwMode="auto">
          <a:xfrm>
            <a:off x="3630613" y="7572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4000" b="1">
              <a:solidFill>
                <a:prstClr val="black"/>
              </a:solidFill>
              <a:latin typeface=".VnArial Narrow" pitchFamily="34" charset="0"/>
              <a:cs typeface="+mn-cs"/>
            </a:endParaRPr>
          </a:p>
        </p:txBody>
      </p:sp>
      <p:sp>
        <p:nvSpPr>
          <p:cNvPr id="181260" name="Oval 12">
            <a:extLst>
              <a:ext uri="{FF2B5EF4-FFF2-40B4-BE49-F238E27FC236}">
                <a16:creationId xmlns:a16="http://schemas.microsoft.com/office/drawing/2014/main" xmlns="" id="{E409B81A-7E59-C51C-4CDF-46D1E4008C8C}"/>
              </a:ext>
            </a:extLst>
          </p:cNvPr>
          <p:cNvSpPr>
            <a:spLocks noChangeArrowheads="1"/>
          </p:cNvSpPr>
          <p:nvPr/>
        </p:nvSpPr>
        <p:spPr bwMode="auto">
          <a:xfrm>
            <a:off x="4252913" y="7572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srgbClr val="FF0000"/>
              </a:solidFill>
              <a:latin typeface=".VnTime" pitchFamily="34" charset="0"/>
              <a:cs typeface="+mn-cs"/>
            </a:endParaRPr>
          </a:p>
        </p:txBody>
      </p:sp>
      <p:sp>
        <p:nvSpPr>
          <p:cNvPr id="181261" name="Oval 13">
            <a:extLst>
              <a:ext uri="{FF2B5EF4-FFF2-40B4-BE49-F238E27FC236}">
                <a16:creationId xmlns:a16="http://schemas.microsoft.com/office/drawing/2014/main" xmlns="" id="{8BAE74CC-FEE0-F040-51A8-96E086BD2921}"/>
              </a:ext>
            </a:extLst>
          </p:cNvPr>
          <p:cNvSpPr>
            <a:spLocks noChangeArrowheads="1"/>
          </p:cNvSpPr>
          <p:nvPr/>
        </p:nvSpPr>
        <p:spPr bwMode="auto">
          <a:xfrm>
            <a:off x="4914908" y="7572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262" name="Oval 14">
            <a:extLst>
              <a:ext uri="{FF2B5EF4-FFF2-40B4-BE49-F238E27FC236}">
                <a16:creationId xmlns:a16="http://schemas.microsoft.com/office/drawing/2014/main" xmlns="" id="{4FE40C20-1CF3-3E98-81DB-1BD3547A261A}"/>
              </a:ext>
            </a:extLst>
          </p:cNvPr>
          <p:cNvSpPr>
            <a:spLocks noChangeArrowheads="1"/>
          </p:cNvSpPr>
          <p:nvPr/>
        </p:nvSpPr>
        <p:spPr bwMode="auto">
          <a:xfrm>
            <a:off x="5553080" y="7572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263" name="Rectangle 15">
            <a:extLst>
              <a:ext uri="{FF2B5EF4-FFF2-40B4-BE49-F238E27FC236}">
                <a16:creationId xmlns:a16="http://schemas.microsoft.com/office/drawing/2014/main" xmlns="" id="{8D85281C-FCB1-AE38-81BE-C73F59CB15CE}"/>
              </a:ext>
            </a:extLst>
          </p:cNvPr>
          <p:cNvSpPr>
            <a:spLocks noChangeArrowheads="1"/>
          </p:cNvSpPr>
          <p:nvPr/>
        </p:nvSpPr>
        <p:spPr bwMode="auto">
          <a:xfrm>
            <a:off x="492213" y="854251"/>
            <a:ext cx="639763" cy="639763"/>
          </a:xfrm>
          <a:prstGeom prst="rect">
            <a:avLst/>
          </a:prstGeom>
          <a:gradFill rotWithShape="1">
            <a:gsLst>
              <a:gs pos="0">
                <a:srgbClr val="FF9933"/>
              </a:gs>
              <a:gs pos="100000">
                <a:srgbClr val="FFE6CD"/>
              </a:gs>
            </a:gsLst>
            <a:path path="shape">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4400" b="1" dirty="0">
                <a:solidFill>
                  <a:srgbClr val="000099"/>
                </a:solidFill>
                <a:latin typeface=".VnTime" pitchFamily="34" charset="0"/>
                <a:cs typeface="+mn-cs"/>
              </a:rPr>
              <a:t>1</a:t>
            </a:r>
          </a:p>
        </p:txBody>
      </p:sp>
      <p:sp>
        <p:nvSpPr>
          <p:cNvPr id="181264" name="Rectangle 16">
            <a:extLst>
              <a:ext uri="{FF2B5EF4-FFF2-40B4-BE49-F238E27FC236}">
                <a16:creationId xmlns:a16="http://schemas.microsoft.com/office/drawing/2014/main" xmlns="" id="{38B1C606-C161-4AC3-A2C8-554CA919FB2E}"/>
              </a:ext>
            </a:extLst>
          </p:cNvPr>
          <p:cNvSpPr>
            <a:spLocks noChangeArrowheads="1"/>
          </p:cNvSpPr>
          <p:nvPr/>
        </p:nvSpPr>
        <p:spPr bwMode="auto">
          <a:xfrm>
            <a:off x="492213" y="1462088"/>
            <a:ext cx="639763" cy="639762"/>
          </a:xfrm>
          <a:prstGeom prst="rect">
            <a:avLst/>
          </a:prstGeom>
          <a:gradFill rotWithShape="1">
            <a:gsLst>
              <a:gs pos="0">
                <a:srgbClr val="FF9933"/>
              </a:gs>
              <a:gs pos="100000">
                <a:srgbClr val="FFE6CD"/>
              </a:gs>
            </a:gsLst>
            <a:path path="shape">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4400" b="1">
                <a:solidFill>
                  <a:srgbClr val="000099"/>
                </a:solidFill>
                <a:latin typeface=".VnTime" pitchFamily="34" charset="0"/>
                <a:cs typeface="+mn-cs"/>
              </a:rPr>
              <a:t>2</a:t>
            </a:r>
          </a:p>
        </p:txBody>
      </p:sp>
      <p:sp>
        <p:nvSpPr>
          <p:cNvPr id="181265" name="Rectangle 17">
            <a:extLst>
              <a:ext uri="{FF2B5EF4-FFF2-40B4-BE49-F238E27FC236}">
                <a16:creationId xmlns:a16="http://schemas.microsoft.com/office/drawing/2014/main" xmlns="" id="{E3910A7F-5092-C5CE-B2EC-0DA059A13F88}"/>
              </a:ext>
            </a:extLst>
          </p:cNvPr>
          <p:cNvSpPr>
            <a:spLocks noChangeArrowheads="1"/>
          </p:cNvSpPr>
          <p:nvPr/>
        </p:nvSpPr>
        <p:spPr bwMode="auto">
          <a:xfrm>
            <a:off x="492213" y="2044876"/>
            <a:ext cx="639763" cy="639763"/>
          </a:xfrm>
          <a:prstGeom prst="rect">
            <a:avLst/>
          </a:prstGeom>
          <a:gradFill rotWithShape="1">
            <a:gsLst>
              <a:gs pos="0">
                <a:srgbClr val="FF9933"/>
              </a:gs>
              <a:gs pos="100000">
                <a:srgbClr val="FFE6CD"/>
              </a:gs>
            </a:gsLst>
            <a:path path="shape">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4400" b="1">
                <a:solidFill>
                  <a:srgbClr val="000099"/>
                </a:solidFill>
                <a:latin typeface=".VnTime" pitchFamily="34" charset="0"/>
                <a:cs typeface="+mn-cs"/>
              </a:rPr>
              <a:t>3</a:t>
            </a:r>
          </a:p>
        </p:txBody>
      </p:sp>
      <p:sp>
        <p:nvSpPr>
          <p:cNvPr id="181266" name="Rectangle 18">
            <a:extLst>
              <a:ext uri="{FF2B5EF4-FFF2-40B4-BE49-F238E27FC236}">
                <a16:creationId xmlns:a16="http://schemas.microsoft.com/office/drawing/2014/main" xmlns="" id="{8ECEA265-C068-EF1D-7574-782E92C2E216}"/>
              </a:ext>
            </a:extLst>
          </p:cNvPr>
          <p:cNvSpPr>
            <a:spLocks noChangeArrowheads="1"/>
          </p:cNvSpPr>
          <p:nvPr/>
        </p:nvSpPr>
        <p:spPr bwMode="auto">
          <a:xfrm>
            <a:off x="492213" y="2654476"/>
            <a:ext cx="639763" cy="639763"/>
          </a:xfrm>
          <a:prstGeom prst="rect">
            <a:avLst/>
          </a:prstGeom>
          <a:gradFill rotWithShape="1">
            <a:gsLst>
              <a:gs pos="0">
                <a:srgbClr val="FF9933"/>
              </a:gs>
              <a:gs pos="100000">
                <a:srgbClr val="FFE6CD"/>
              </a:gs>
            </a:gsLst>
            <a:path path="shape">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4400" b="1">
                <a:solidFill>
                  <a:srgbClr val="000099"/>
                </a:solidFill>
                <a:latin typeface=".VnTime" pitchFamily="34" charset="0"/>
                <a:cs typeface="+mn-cs"/>
              </a:rPr>
              <a:t>4</a:t>
            </a:r>
          </a:p>
        </p:txBody>
      </p:sp>
      <p:sp>
        <p:nvSpPr>
          <p:cNvPr id="181267" name="Rectangle 19">
            <a:extLst>
              <a:ext uri="{FF2B5EF4-FFF2-40B4-BE49-F238E27FC236}">
                <a16:creationId xmlns:a16="http://schemas.microsoft.com/office/drawing/2014/main" xmlns="" id="{E9996BAF-96E7-F032-31DE-76444AF8A604}"/>
              </a:ext>
            </a:extLst>
          </p:cNvPr>
          <p:cNvSpPr>
            <a:spLocks noChangeArrowheads="1"/>
          </p:cNvSpPr>
          <p:nvPr/>
        </p:nvSpPr>
        <p:spPr bwMode="auto">
          <a:xfrm>
            <a:off x="492213" y="3255963"/>
            <a:ext cx="639763" cy="639762"/>
          </a:xfrm>
          <a:prstGeom prst="rect">
            <a:avLst/>
          </a:prstGeom>
          <a:gradFill rotWithShape="1">
            <a:gsLst>
              <a:gs pos="0">
                <a:srgbClr val="FF9933"/>
              </a:gs>
              <a:gs pos="100000">
                <a:srgbClr val="FFE6CD"/>
              </a:gs>
            </a:gsLst>
            <a:path path="shape">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4400" b="1">
                <a:solidFill>
                  <a:srgbClr val="000099"/>
                </a:solidFill>
                <a:latin typeface=".VnTime" pitchFamily="34" charset="0"/>
                <a:cs typeface="+mn-cs"/>
              </a:rPr>
              <a:t>5</a:t>
            </a:r>
          </a:p>
        </p:txBody>
      </p:sp>
      <p:sp>
        <p:nvSpPr>
          <p:cNvPr id="181268" name="Oval 20">
            <a:extLst>
              <a:ext uri="{FF2B5EF4-FFF2-40B4-BE49-F238E27FC236}">
                <a16:creationId xmlns:a16="http://schemas.microsoft.com/office/drawing/2014/main" xmlns="" id="{AAD7E772-DC64-99D4-08E3-6A70B8B6E34E}"/>
              </a:ext>
            </a:extLst>
          </p:cNvPr>
          <p:cNvSpPr>
            <a:spLocks noChangeArrowheads="1"/>
          </p:cNvSpPr>
          <p:nvPr/>
        </p:nvSpPr>
        <p:spPr bwMode="auto">
          <a:xfrm>
            <a:off x="2989263" y="7572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269" name="Oval 21">
            <a:extLst>
              <a:ext uri="{FF2B5EF4-FFF2-40B4-BE49-F238E27FC236}">
                <a16:creationId xmlns:a16="http://schemas.microsoft.com/office/drawing/2014/main" xmlns="" id="{EDAD1AD4-CB0A-D9A5-B5B9-9FD653A84325}"/>
              </a:ext>
            </a:extLst>
          </p:cNvPr>
          <p:cNvSpPr>
            <a:spLocks noChangeArrowheads="1"/>
          </p:cNvSpPr>
          <p:nvPr/>
        </p:nvSpPr>
        <p:spPr bwMode="auto">
          <a:xfrm>
            <a:off x="2346413" y="7572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270" name="Oval 22">
            <a:extLst>
              <a:ext uri="{FF2B5EF4-FFF2-40B4-BE49-F238E27FC236}">
                <a16:creationId xmlns:a16="http://schemas.microsoft.com/office/drawing/2014/main" xmlns="" id="{915F081E-727C-D649-43CF-D7360966ACFB}"/>
              </a:ext>
            </a:extLst>
          </p:cNvPr>
          <p:cNvSpPr>
            <a:spLocks noChangeArrowheads="1"/>
          </p:cNvSpPr>
          <p:nvPr/>
        </p:nvSpPr>
        <p:spPr bwMode="auto">
          <a:xfrm>
            <a:off x="6199188" y="7572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55" name="Oval 23">
            <a:extLst>
              <a:ext uri="{FF2B5EF4-FFF2-40B4-BE49-F238E27FC236}">
                <a16:creationId xmlns:a16="http://schemas.microsoft.com/office/drawing/2014/main" xmlns="" id="{AE2BBF24-0DE0-86ED-0DAC-4415707F41A3}"/>
              </a:ext>
            </a:extLst>
          </p:cNvPr>
          <p:cNvSpPr>
            <a:spLocks noChangeArrowheads="1"/>
          </p:cNvSpPr>
          <p:nvPr/>
        </p:nvSpPr>
        <p:spPr bwMode="auto">
          <a:xfrm>
            <a:off x="4311653" y="3321053"/>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56" name="Oval 24">
            <a:extLst>
              <a:ext uri="{FF2B5EF4-FFF2-40B4-BE49-F238E27FC236}">
                <a16:creationId xmlns:a16="http://schemas.microsoft.com/office/drawing/2014/main" xmlns="" id="{38D61788-E825-9E43-F061-A7987157FF4A}"/>
              </a:ext>
            </a:extLst>
          </p:cNvPr>
          <p:cNvSpPr>
            <a:spLocks noChangeArrowheads="1"/>
          </p:cNvSpPr>
          <p:nvPr/>
        </p:nvSpPr>
        <p:spPr bwMode="auto">
          <a:xfrm>
            <a:off x="4951413" y="3321053"/>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57" name="Oval 25">
            <a:extLst>
              <a:ext uri="{FF2B5EF4-FFF2-40B4-BE49-F238E27FC236}">
                <a16:creationId xmlns:a16="http://schemas.microsoft.com/office/drawing/2014/main" xmlns="" id="{383DB78E-FC8D-F802-23DB-5677137A599F}"/>
              </a:ext>
            </a:extLst>
          </p:cNvPr>
          <p:cNvSpPr>
            <a:spLocks noChangeArrowheads="1"/>
          </p:cNvSpPr>
          <p:nvPr/>
        </p:nvSpPr>
        <p:spPr bwMode="auto">
          <a:xfrm>
            <a:off x="5586413" y="3321053"/>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58" name="Oval 26">
            <a:extLst>
              <a:ext uri="{FF2B5EF4-FFF2-40B4-BE49-F238E27FC236}">
                <a16:creationId xmlns:a16="http://schemas.microsoft.com/office/drawing/2014/main" xmlns="" id="{D108B022-EC77-FF13-D6FF-D538889C7AD9}"/>
              </a:ext>
            </a:extLst>
          </p:cNvPr>
          <p:cNvSpPr>
            <a:spLocks noChangeArrowheads="1"/>
          </p:cNvSpPr>
          <p:nvPr/>
        </p:nvSpPr>
        <p:spPr bwMode="auto">
          <a:xfrm>
            <a:off x="6226263" y="3321053"/>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59" name="Oval 27">
            <a:extLst>
              <a:ext uri="{FF2B5EF4-FFF2-40B4-BE49-F238E27FC236}">
                <a16:creationId xmlns:a16="http://schemas.microsoft.com/office/drawing/2014/main" xmlns="" id="{969DBDE7-0D19-20FB-E8BA-BA0D25474F72}"/>
              </a:ext>
            </a:extLst>
          </p:cNvPr>
          <p:cNvSpPr>
            <a:spLocks noChangeArrowheads="1"/>
          </p:cNvSpPr>
          <p:nvPr/>
        </p:nvSpPr>
        <p:spPr bwMode="auto">
          <a:xfrm>
            <a:off x="3671888" y="3321053"/>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0" name="Oval 28">
            <a:extLst>
              <a:ext uri="{FF2B5EF4-FFF2-40B4-BE49-F238E27FC236}">
                <a16:creationId xmlns:a16="http://schemas.microsoft.com/office/drawing/2014/main" xmlns="" id="{94D6E2A4-A4DE-EE97-AD8C-CE84DFAF3EC8}"/>
              </a:ext>
            </a:extLst>
          </p:cNvPr>
          <p:cNvSpPr>
            <a:spLocks noChangeArrowheads="1"/>
          </p:cNvSpPr>
          <p:nvPr/>
        </p:nvSpPr>
        <p:spPr bwMode="auto">
          <a:xfrm>
            <a:off x="3029038" y="3321053"/>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1" name="Oval 29">
            <a:extLst>
              <a:ext uri="{FF2B5EF4-FFF2-40B4-BE49-F238E27FC236}">
                <a16:creationId xmlns:a16="http://schemas.microsoft.com/office/drawing/2014/main" xmlns="" id="{ADDCA34F-5B80-BEC2-8A5F-B10E06C8FE1C}"/>
              </a:ext>
            </a:extLst>
          </p:cNvPr>
          <p:cNvSpPr>
            <a:spLocks noChangeArrowheads="1"/>
          </p:cNvSpPr>
          <p:nvPr/>
        </p:nvSpPr>
        <p:spPr bwMode="auto">
          <a:xfrm>
            <a:off x="6872288" y="3321053"/>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2" name="Oval 30">
            <a:extLst>
              <a:ext uri="{FF2B5EF4-FFF2-40B4-BE49-F238E27FC236}">
                <a16:creationId xmlns:a16="http://schemas.microsoft.com/office/drawing/2014/main" xmlns="" id="{B795B229-A327-D18A-81EB-1921C6F4A3C6}"/>
              </a:ext>
            </a:extLst>
          </p:cNvPr>
          <p:cNvSpPr>
            <a:spLocks noChangeArrowheads="1"/>
          </p:cNvSpPr>
          <p:nvPr/>
        </p:nvSpPr>
        <p:spPr bwMode="auto">
          <a:xfrm>
            <a:off x="1751013" y="3319463"/>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3" name="Oval 31">
            <a:extLst>
              <a:ext uri="{FF2B5EF4-FFF2-40B4-BE49-F238E27FC236}">
                <a16:creationId xmlns:a16="http://schemas.microsoft.com/office/drawing/2014/main" xmlns="" id="{6A5C8ACC-C086-D352-8CEC-B0E8B9E3A006}"/>
              </a:ext>
            </a:extLst>
          </p:cNvPr>
          <p:cNvSpPr>
            <a:spLocks noChangeArrowheads="1"/>
          </p:cNvSpPr>
          <p:nvPr/>
        </p:nvSpPr>
        <p:spPr bwMode="auto">
          <a:xfrm>
            <a:off x="2387642" y="3321053"/>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4" name="Oval 32">
            <a:extLst>
              <a:ext uri="{FF2B5EF4-FFF2-40B4-BE49-F238E27FC236}">
                <a16:creationId xmlns:a16="http://schemas.microsoft.com/office/drawing/2014/main" xmlns="" id="{E8C5FDA6-FF1F-B6A5-879D-F3A6DDCA53DC}"/>
              </a:ext>
            </a:extLst>
          </p:cNvPr>
          <p:cNvSpPr>
            <a:spLocks noChangeArrowheads="1"/>
          </p:cNvSpPr>
          <p:nvPr/>
        </p:nvSpPr>
        <p:spPr bwMode="auto">
          <a:xfrm>
            <a:off x="4560888"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5" name="Oval 33">
            <a:extLst>
              <a:ext uri="{FF2B5EF4-FFF2-40B4-BE49-F238E27FC236}">
                <a16:creationId xmlns:a16="http://schemas.microsoft.com/office/drawing/2014/main" xmlns="" id="{B79BEF85-3288-CBCD-4ADF-BE481F7C645B}"/>
              </a:ext>
            </a:extLst>
          </p:cNvPr>
          <p:cNvSpPr>
            <a:spLocks noChangeArrowheads="1"/>
          </p:cNvSpPr>
          <p:nvPr/>
        </p:nvSpPr>
        <p:spPr bwMode="auto">
          <a:xfrm>
            <a:off x="5200658"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6" name="Oval 34">
            <a:extLst>
              <a:ext uri="{FF2B5EF4-FFF2-40B4-BE49-F238E27FC236}">
                <a16:creationId xmlns:a16="http://schemas.microsoft.com/office/drawing/2014/main" xmlns="" id="{7D136C0E-B088-C364-661E-72932FD8BBC9}"/>
              </a:ext>
            </a:extLst>
          </p:cNvPr>
          <p:cNvSpPr>
            <a:spLocks noChangeArrowheads="1"/>
          </p:cNvSpPr>
          <p:nvPr/>
        </p:nvSpPr>
        <p:spPr bwMode="auto">
          <a:xfrm>
            <a:off x="5835668"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7" name="Oval 35">
            <a:extLst>
              <a:ext uri="{FF2B5EF4-FFF2-40B4-BE49-F238E27FC236}">
                <a16:creationId xmlns:a16="http://schemas.microsoft.com/office/drawing/2014/main" xmlns="" id="{D644FE10-4337-7031-48C6-1105CBE84A7A}"/>
              </a:ext>
            </a:extLst>
          </p:cNvPr>
          <p:cNvSpPr>
            <a:spLocks noChangeArrowheads="1"/>
          </p:cNvSpPr>
          <p:nvPr/>
        </p:nvSpPr>
        <p:spPr bwMode="auto">
          <a:xfrm>
            <a:off x="6473913"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8" name="Oval 36">
            <a:extLst>
              <a:ext uri="{FF2B5EF4-FFF2-40B4-BE49-F238E27FC236}">
                <a16:creationId xmlns:a16="http://schemas.microsoft.com/office/drawing/2014/main" xmlns="" id="{7243396B-5CB7-526A-FC9F-FEA9ECB342DD}"/>
              </a:ext>
            </a:extLst>
          </p:cNvPr>
          <p:cNvSpPr>
            <a:spLocks noChangeArrowheads="1"/>
          </p:cNvSpPr>
          <p:nvPr/>
        </p:nvSpPr>
        <p:spPr bwMode="auto">
          <a:xfrm>
            <a:off x="3922713"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69" name="Oval 37">
            <a:extLst>
              <a:ext uri="{FF2B5EF4-FFF2-40B4-BE49-F238E27FC236}">
                <a16:creationId xmlns:a16="http://schemas.microsoft.com/office/drawing/2014/main" xmlns="" id="{F77B8504-0544-036A-3A12-3B3E101F226F}"/>
              </a:ext>
            </a:extLst>
          </p:cNvPr>
          <p:cNvSpPr>
            <a:spLocks noChangeArrowheads="1"/>
          </p:cNvSpPr>
          <p:nvPr/>
        </p:nvSpPr>
        <p:spPr bwMode="auto">
          <a:xfrm>
            <a:off x="3281363"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0" name="Oval 38">
            <a:extLst>
              <a:ext uri="{FF2B5EF4-FFF2-40B4-BE49-F238E27FC236}">
                <a16:creationId xmlns:a16="http://schemas.microsoft.com/office/drawing/2014/main" xmlns="" id="{C99EDF3C-E63A-28B9-BF6A-6F659952ADA6}"/>
              </a:ext>
            </a:extLst>
          </p:cNvPr>
          <p:cNvSpPr>
            <a:spLocks noChangeArrowheads="1"/>
          </p:cNvSpPr>
          <p:nvPr/>
        </p:nvSpPr>
        <p:spPr bwMode="auto">
          <a:xfrm>
            <a:off x="7118438"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1" name="Oval 39">
            <a:extLst>
              <a:ext uri="{FF2B5EF4-FFF2-40B4-BE49-F238E27FC236}">
                <a16:creationId xmlns:a16="http://schemas.microsoft.com/office/drawing/2014/main" xmlns="" id="{D68CED17-B8CF-A35F-410C-C763B06EE4F2}"/>
              </a:ext>
            </a:extLst>
          </p:cNvPr>
          <p:cNvSpPr>
            <a:spLocks noChangeArrowheads="1"/>
          </p:cNvSpPr>
          <p:nvPr/>
        </p:nvSpPr>
        <p:spPr bwMode="auto">
          <a:xfrm>
            <a:off x="2001838"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2" name="Oval 40">
            <a:extLst>
              <a:ext uri="{FF2B5EF4-FFF2-40B4-BE49-F238E27FC236}">
                <a16:creationId xmlns:a16="http://schemas.microsoft.com/office/drawing/2014/main" xmlns="" id="{9FA9882E-BAD9-47C4-F739-B48F9CA35091}"/>
              </a:ext>
            </a:extLst>
          </p:cNvPr>
          <p:cNvSpPr>
            <a:spLocks noChangeArrowheads="1"/>
          </p:cNvSpPr>
          <p:nvPr/>
        </p:nvSpPr>
        <p:spPr bwMode="auto">
          <a:xfrm>
            <a:off x="2640013"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3" name="Oval 41">
            <a:extLst>
              <a:ext uri="{FF2B5EF4-FFF2-40B4-BE49-F238E27FC236}">
                <a16:creationId xmlns:a16="http://schemas.microsoft.com/office/drawing/2014/main" xmlns="" id="{6BBC98CF-5C3B-77BD-F7A5-ECE69410A70D}"/>
              </a:ext>
            </a:extLst>
          </p:cNvPr>
          <p:cNvSpPr>
            <a:spLocks noChangeArrowheads="1"/>
          </p:cNvSpPr>
          <p:nvPr/>
        </p:nvSpPr>
        <p:spPr bwMode="auto">
          <a:xfrm>
            <a:off x="3665538" y="26862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4" name="Oval 42">
            <a:extLst>
              <a:ext uri="{FF2B5EF4-FFF2-40B4-BE49-F238E27FC236}">
                <a16:creationId xmlns:a16="http://schemas.microsoft.com/office/drawing/2014/main" xmlns="" id="{833F7534-7C87-5D97-6184-13A0784EFCAE}"/>
              </a:ext>
            </a:extLst>
          </p:cNvPr>
          <p:cNvSpPr>
            <a:spLocks noChangeArrowheads="1"/>
          </p:cNvSpPr>
          <p:nvPr/>
        </p:nvSpPr>
        <p:spPr bwMode="auto">
          <a:xfrm>
            <a:off x="4305362" y="2686226"/>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5" name="Oval 43">
            <a:extLst>
              <a:ext uri="{FF2B5EF4-FFF2-40B4-BE49-F238E27FC236}">
                <a16:creationId xmlns:a16="http://schemas.microsoft.com/office/drawing/2014/main" xmlns="" id="{03C9F1EF-0479-BE70-4C8F-0C5E7F90CAB9}"/>
              </a:ext>
            </a:extLst>
          </p:cNvPr>
          <p:cNvSpPr>
            <a:spLocks noChangeArrowheads="1"/>
          </p:cNvSpPr>
          <p:nvPr/>
        </p:nvSpPr>
        <p:spPr bwMode="auto">
          <a:xfrm>
            <a:off x="4926013" y="26862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6" name="Oval 44">
            <a:extLst>
              <a:ext uri="{FF2B5EF4-FFF2-40B4-BE49-F238E27FC236}">
                <a16:creationId xmlns:a16="http://schemas.microsoft.com/office/drawing/2014/main" xmlns="" id="{B9D8DE84-15E2-39E8-1014-C9C20D5917FB}"/>
              </a:ext>
            </a:extLst>
          </p:cNvPr>
          <p:cNvSpPr>
            <a:spLocks noChangeArrowheads="1"/>
          </p:cNvSpPr>
          <p:nvPr/>
        </p:nvSpPr>
        <p:spPr bwMode="auto">
          <a:xfrm>
            <a:off x="5564188" y="26862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7" name="Oval 45">
            <a:extLst>
              <a:ext uri="{FF2B5EF4-FFF2-40B4-BE49-F238E27FC236}">
                <a16:creationId xmlns:a16="http://schemas.microsoft.com/office/drawing/2014/main" xmlns="" id="{9B1C7924-44EB-74DB-E09B-8ACF97F4FD2F}"/>
              </a:ext>
            </a:extLst>
          </p:cNvPr>
          <p:cNvSpPr>
            <a:spLocks noChangeArrowheads="1"/>
          </p:cNvSpPr>
          <p:nvPr/>
        </p:nvSpPr>
        <p:spPr bwMode="auto">
          <a:xfrm>
            <a:off x="3025863" y="2686226"/>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8" name="Oval 46">
            <a:extLst>
              <a:ext uri="{FF2B5EF4-FFF2-40B4-BE49-F238E27FC236}">
                <a16:creationId xmlns:a16="http://schemas.microsoft.com/office/drawing/2014/main" xmlns="" id="{55EFBCC1-1B4E-B2E9-EAB4-8899753CE822}"/>
              </a:ext>
            </a:extLst>
          </p:cNvPr>
          <p:cNvSpPr>
            <a:spLocks noChangeArrowheads="1"/>
          </p:cNvSpPr>
          <p:nvPr/>
        </p:nvSpPr>
        <p:spPr bwMode="auto">
          <a:xfrm>
            <a:off x="2382838" y="26862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79" name="Oval 47">
            <a:extLst>
              <a:ext uri="{FF2B5EF4-FFF2-40B4-BE49-F238E27FC236}">
                <a16:creationId xmlns:a16="http://schemas.microsoft.com/office/drawing/2014/main" xmlns="" id="{59DCC862-1B35-24D8-0886-E0D285AA5864}"/>
              </a:ext>
            </a:extLst>
          </p:cNvPr>
          <p:cNvSpPr>
            <a:spLocks noChangeArrowheads="1"/>
          </p:cNvSpPr>
          <p:nvPr/>
        </p:nvSpPr>
        <p:spPr bwMode="auto">
          <a:xfrm>
            <a:off x="4291013" y="2052638"/>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0" name="Oval 48">
            <a:extLst>
              <a:ext uri="{FF2B5EF4-FFF2-40B4-BE49-F238E27FC236}">
                <a16:creationId xmlns:a16="http://schemas.microsoft.com/office/drawing/2014/main" xmlns="" id="{34CC76CB-6BCD-68A5-6947-814680586371}"/>
              </a:ext>
            </a:extLst>
          </p:cNvPr>
          <p:cNvSpPr>
            <a:spLocks noChangeArrowheads="1"/>
          </p:cNvSpPr>
          <p:nvPr/>
        </p:nvSpPr>
        <p:spPr bwMode="auto">
          <a:xfrm>
            <a:off x="4930841" y="2052638"/>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1" name="Oval 49">
            <a:extLst>
              <a:ext uri="{FF2B5EF4-FFF2-40B4-BE49-F238E27FC236}">
                <a16:creationId xmlns:a16="http://schemas.microsoft.com/office/drawing/2014/main" xmlns="" id="{20EDA7C6-BC46-CA29-646E-9611A102E237}"/>
              </a:ext>
            </a:extLst>
          </p:cNvPr>
          <p:cNvSpPr>
            <a:spLocks noChangeArrowheads="1"/>
          </p:cNvSpPr>
          <p:nvPr/>
        </p:nvSpPr>
        <p:spPr bwMode="auto">
          <a:xfrm>
            <a:off x="3651338" y="2052638"/>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2" name="Oval 50">
            <a:extLst>
              <a:ext uri="{FF2B5EF4-FFF2-40B4-BE49-F238E27FC236}">
                <a16:creationId xmlns:a16="http://schemas.microsoft.com/office/drawing/2014/main" xmlns="" id="{8140037A-453E-C693-B804-9D40B6FD3DE4}"/>
              </a:ext>
            </a:extLst>
          </p:cNvPr>
          <p:cNvSpPr>
            <a:spLocks noChangeArrowheads="1"/>
          </p:cNvSpPr>
          <p:nvPr/>
        </p:nvSpPr>
        <p:spPr bwMode="auto">
          <a:xfrm>
            <a:off x="4248238" y="1401763"/>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3" name="Oval 51">
            <a:extLst>
              <a:ext uri="{FF2B5EF4-FFF2-40B4-BE49-F238E27FC236}">
                <a16:creationId xmlns:a16="http://schemas.microsoft.com/office/drawing/2014/main" xmlns="" id="{365FC156-176D-38A7-E5CD-AAD94C28147E}"/>
              </a:ext>
            </a:extLst>
          </p:cNvPr>
          <p:cNvSpPr>
            <a:spLocks noChangeArrowheads="1"/>
          </p:cNvSpPr>
          <p:nvPr/>
        </p:nvSpPr>
        <p:spPr bwMode="auto">
          <a:xfrm>
            <a:off x="4900613" y="1401763"/>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4" name="Oval 52">
            <a:extLst>
              <a:ext uri="{FF2B5EF4-FFF2-40B4-BE49-F238E27FC236}">
                <a16:creationId xmlns:a16="http://schemas.microsoft.com/office/drawing/2014/main" xmlns="" id="{24882948-6C44-F857-A749-4C96053D4EAC}"/>
              </a:ext>
            </a:extLst>
          </p:cNvPr>
          <p:cNvSpPr>
            <a:spLocks noChangeArrowheads="1"/>
          </p:cNvSpPr>
          <p:nvPr/>
        </p:nvSpPr>
        <p:spPr bwMode="auto">
          <a:xfrm>
            <a:off x="5546789" y="1401763"/>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5" name="Oval 53">
            <a:extLst>
              <a:ext uri="{FF2B5EF4-FFF2-40B4-BE49-F238E27FC236}">
                <a16:creationId xmlns:a16="http://schemas.microsoft.com/office/drawing/2014/main" xmlns="" id="{566C4CE1-4BCB-1E05-E433-E98847A34272}"/>
              </a:ext>
            </a:extLst>
          </p:cNvPr>
          <p:cNvSpPr>
            <a:spLocks noChangeArrowheads="1"/>
          </p:cNvSpPr>
          <p:nvPr/>
        </p:nvSpPr>
        <p:spPr bwMode="auto">
          <a:xfrm>
            <a:off x="6188163" y="1401763"/>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6" name="Oval 54">
            <a:extLst>
              <a:ext uri="{FF2B5EF4-FFF2-40B4-BE49-F238E27FC236}">
                <a16:creationId xmlns:a16="http://schemas.microsoft.com/office/drawing/2014/main" xmlns="" id="{18B1F830-EE45-3B2B-BE8A-681AD94EA881}"/>
              </a:ext>
            </a:extLst>
          </p:cNvPr>
          <p:cNvSpPr>
            <a:spLocks noChangeArrowheads="1"/>
          </p:cNvSpPr>
          <p:nvPr/>
        </p:nvSpPr>
        <p:spPr bwMode="auto">
          <a:xfrm>
            <a:off x="3608388" y="1401763"/>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487" name="Oval 55">
            <a:extLst>
              <a:ext uri="{FF2B5EF4-FFF2-40B4-BE49-F238E27FC236}">
                <a16:creationId xmlns:a16="http://schemas.microsoft.com/office/drawing/2014/main" xmlns="" id="{02241088-9AE5-C8AF-E584-20DDE47455B9}"/>
              </a:ext>
            </a:extLst>
          </p:cNvPr>
          <p:cNvSpPr>
            <a:spLocks noChangeArrowheads="1"/>
          </p:cNvSpPr>
          <p:nvPr/>
        </p:nvSpPr>
        <p:spPr bwMode="auto">
          <a:xfrm>
            <a:off x="2965538" y="1401763"/>
            <a:ext cx="639763"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grpSp>
        <p:nvGrpSpPr>
          <p:cNvPr id="181304" name="Group 56">
            <a:extLst>
              <a:ext uri="{FF2B5EF4-FFF2-40B4-BE49-F238E27FC236}">
                <a16:creationId xmlns:a16="http://schemas.microsoft.com/office/drawing/2014/main" xmlns="" id="{38E893A9-8AA1-3DFF-2055-E59BFA5CECAC}"/>
              </a:ext>
            </a:extLst>
          </p:cNvPr>
          <p:cNvGrpSpPr>
            <a:grpSpLocks/>
          </p:cNvGrpSpPr>
          <p:nvPr/>
        </p:nvGrpSpPr>
        <p:grpSpPr bwMode="auto">
          <a:xfrm>
            <a:off x="0" y="5731051"/>
            <a:ext cx="9144000" cy="1127125"/>
            <a:chOff x="20" y="3448"/>
            <a:chExt cx="5500" cy="710"/>
          </a:xfrm>
        </p:grpSpPr>
        <p:sp>
          <p:nvSpPr>
            <p:cNvPr id="18657" name="Text Box 57">
              <a:extLst>
                <a:ext uri="{FF2B5EF4-FFF2-40B4-BE49-F238E27FC236}">
                  <a16:creationId xmlns:a16="http://schemas.microsoft.com/office/drawing/2014/main" xmlns="" id="{8B341F1B-0A3E-380E-4A13-E337C10BD7B0}"/>
                </a:ext>
              </a:extLst>
            </p:cNvPr>
            <p:cNvSpPr txBox="1">
              <a:spLocks noChangeArrowheads="1"/>
            </p:cNvSpPr>
            <p:nvPr/>
          </p:nvSpPr>
          <p:spPr bwMode="auto">
            <a:xfrm>
              <a:off x="646" y="3448"/>
              <a:ext cx="4874" cy="52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400" b="1">
                  <a:solidFill>
                    <a:prstClr val="black"/>
                  </a:solidFill>
                  <a:latin typeface="Times New Roman" panose="02020603050405020304" pitchFamily="18" charset="0"/>
                  <a:cs typeface="+mn-cs"/>
                </a:rPr>
                <a:t>Câu 1 có 7 chữ cái: Đây là cơ quan  chủ yếu của hệ tiêu hoá đảm nhận vai trò hấp thụ các chất dinh dưỡng.</a:t>
              </a:r>
            </a:p>
          </p:txBody>
        </p:sp>
        <p:pic>
          <p:nvPicPr>
            <p:cNvPr id="18658" name="Picture 58" descr="cau hoi">
              <a:extLst>
                <a:ext uri="{FF2B5EF4-FFF2-40B4-BE49-F238E27FC236}">
                  <a16:creationId xmlns:a16="http://schemas.microsoft.com/office/drawing/2014/main" xmlns="" id="{673F6D3C-04BA-6013-AE74-2DB0A9514115}"/>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308" name="Oval 60">
            <a:extLst>
              <a:ext uri="{FF2B5EF4-FFF2-40B4-BE49-F238E27FC236}">
                <a16:creationId xmlns:a16="http://schemas.microsoft.com/office/drawing/2014/main" xmlns="" id="{D23E9C39-867D-F2A0-D9B2-2A1C8AF30F7F}"/>
              </a:ext>
            </a:extLst>
          </p:cNvPr>
          <p:cNvSpPr>
            <a:spLocks noChangeArrowheads="1"/>
          </p:cNvSpPr>
          <p:nvPr/>
        </p:nvSpPr>
        <p:spPr bwMode="auto">
          <a:xfrm>
            <a:off x="4245063" y="1403352"/>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09" name="Oval 61">
            <a:extLst>
              <a:ext uri="{FF2B5EF4-FFF2-40B4-BE49-F238E27FC236}">
                <a16:creationId xmlns:a16="http://schemas.microsoft.com/office/drawing/2014/main" xmlns="" id="{9AB3A03F-59DD-8C03-6FCC-A4E03A0D28BB}"/>
              </a:ext>
            </a:extLst>
          </p:cNvPr>
          <p:cNvSpPr>
            <a:spLocks noChangeArrowheads="1"/>
          </p:cNvSpPr>
          <p:nvPr/>
        </p:nvSpPr>
        <p:spPr bwMode="auto">
          <a:xfrm>
            <a:off x="4897438" y="1403352"/>
            <a:ext cx="639762"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10" name="Oval 62">
            <a:extLst>
              <a:ext uri="{FF2B5EF4-FFF2-40B4-BE49-F238E27FC236}">
                <a16:creationId xmlns:a16="http://schemas.microsoft.com/office/drawing/2014/main" xmlns="" id="{76C5B952-6920-6413-AE08-C428A564B6E5}"/>
              </a:ext>
            </a:extLst>
          </p:cNvPr>
          <p:cNvSpPr>
            <a:spLocks noChangeArrowheads="1"/>
          </p:cNvSpPr>
          <p:nvPr/>
        </p:nvSpPr>
        <p:spPr bwMode="auto">
          <a:xfrm>
            <a:off x="5543638" y="1403352"/>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11" name="Oval 63">
            <a:extLst>
              <a:ext uri="{FF2B5EF4-FFF2-40B4-BE49-F238E27FC236}">
                <a16:creationId xmlns:a16="http://schemas.microsoft.com/office/drawing/2014/main" xmlns="" id="{E736EB6C-A2A2-2902-2C6B-19665A677EF8}"/>
              </a:ext>
            </a:extLst>
          </p:cNvPr>
          <p:cNvSpPr>
            <a:spLocks noChangeArrowheads="1"/>
          </p:cNvSpPr>
          <p:nvPr/>
        </p:nvSpPr>
        <p:spPr bwMode="auto">
          <a:xfrm>
            <a:off x="6184988" y="1403352"/>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12" name="Oval 64">
            <a:extLst>
              <a:ext uri="{FF2B5EF4-FFF2-40B4-BE49-F238E27FC236}">
                <a16:creationId xmlns:a16="http://schemas.microsoft.com/office/drawing/2014/main" xmlns="" id="{76665046-DFB7-7FC2-61EE-9F44099D18B1}"/>
              </a:ext>
            </a:extLst>
          </p:cNvPr>
          <p:cNvSpPr>
            <a:spLocks noChangeArrowheads="1"/>
          </p:cNvSpPr>
          <p:nvPr/>
        </p:nvSpPr>
        <p:spPr bwMode="auto">
          <a:xfrm>
            <a:off x="3605213" y="1403352"/>
            <a:ext cx="639762"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13" name="Oval 65">
            <a:extLst>
              <a:ext uri="{FF2B5EF4-FFF2-40B4-BE49-F238E27FC236}">
                <a16:creationId xmlns:a16="http://schemas.microsoft.com/office/drawing/2014/main" xmlns="" id="{39D86B30-3CAD-1EFC-322A-11DB5DF20B30}"/>
              </a:ext>
            </a:extLst>
          </p:cNvPr>
          <p:cNvSpPr>
            <a:spLocks noChangeArrowheads="1"/>
          </p:cNvSpPr>
          <p:nvPr/>
        </p:nvSpPr>
        <p:spPr bwMode="auto">
          <a:xfrm>
            <a:off x="2962363" y="1403352"/>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grpSp>
        <p:nvGrpSpPr>
          <p:cNvPr id="181314" name="Group 66">
            <a:extLst>
              <a:ext uri="{FF2B5EF4-FFF2-40B4-BE49-F238E27FC236}">
                <a16:creationId xmlns:a16="http://schemas.microsoft.com/office/drawing/2014/main" xmlns="" id="{8ABC2A98-2ADB-6265-AA51-3A0B9BE2F314}"/>
              </a:ext>
            </a:extLst>
          </p:cNvPr>
          <p:cNvGrpSpPr>
            <a:grpSpLocks/>
          </p:cNvGrpSpPr>
          <p:nvPr/>
        </p:nvGrpSpPr>
        <p:grpSpPr bwMode="auto">
          <a:xfrm>
            <a:off x="0" y="5670638"/>
            <a:ext cx="9144000" cy="1200150"/>
            <a:chOff x="20" y="3448"/>
            <a:chExt cx="5500" cy="756"/>
          </a:xfrm>
        </p:grpSpPr>
        <p:sp>
          <p:nvSpPr>
            <p:cNvPr id="18655" name="Text Box 67">
              <a:extLst>
                <a:ext uri="{FF2B5EF4-FFF2-40B4-BE49-F238E27FC236}">
                  <a16:creationId xmlns:a16="http://schemas.microsoft.com/office/drawing/2014/main" xmlns="" id="{B453988A-BD6C-2D41-3596-EB6473FCD235}"/>
                </a:ext>
              </a:extLst>
            </p:cNvPr>
            <p:cNvSpPr txBox="1">
              <a:spLocks noChangeArrowheads="1"/>
            </p:cNvSpPr>
            <p:nvPr/>
          </p:nvSpPr>
          <p:spPr bwMode="auto">
            <a:xfrm>
              <a:off x="646" y="3448"/>
              <a:ext cx="4874" cy="756"/>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400" b="1">
                  <a:solidFill>
                    <a:srgbClr val="0000FF"/>
                  </a:solidFill>
                  <a:latin typeface="Times New Roman" panose="02020603050405020304" pitchFamily="18" charset="0"/>
                  <a:cs typeface="+mn-cs"/>
                </a:rPr>
                <a:t> </a:t>
              </a:r>
              <a:r>
                <a:rPr lang="en-US" altLang="vi-VN" sz="2400" b="1">
                  <a:solidFill>
                    <a:prstClr val="black"/>
                  </a:solidFill>
                  <a:latin typeface="Times New Roman" panose="02020603050405020304" pitchFamily="18" charset="0"/>
                  <a:cs typeface="+mn-cs"/>
                </a:rPr>
                <a:t>Câu 2 có 6 chữ cái: Đây là một chức năng mà gan đảm nhiệm khi các chất được hấp thụ và vận chuyển theo con đường máu.</a:t>
              </a:r>
              <a:endParaRPr lang="en-US" altLang="vi-VN" sz="2400" b="1">
                <a:solidFill>
                  <a:srgbClr val="0000FF"/>
                </a:solidFill>
                <a:latin typeface="Times New Roman" panose="02020603050405020304" pitchFamily="18" charset="0"/>
                <a:cs typeface="+mn-cs"/>
              </a:endParaRPr>
            </a:p>
          </p:txBody>
        </p:sp>
        <p:pic>
          <p:nvPicPr>
            <p:cNvPr id="18656" name="Picture 68" descr="cau hoi">
              <a:extLst>
                <a:ext uri="{FF2B5EF4-FFF2-40B4-BE49-F238E27FC236}">
                  <a16:creationId xmlns:a16="http://schemas.microsoft.com/office/drawing/2014/main" xmlns="" id="{819010AF-7233-DED1-6BA1-CF6C72B528B8}"/>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317" name="Oval 69">
            <a:extLst>
              <a:ext uri="{FF2B5EF4-FFF2-40B4-BE49-F238E27FC236}">
                <a16:creationId xmlns:a16="http://schemas.microsoft.com/office/drawing/2014/main" xmlns="" id="{F6EE09DE-A1C5-B1B3-E612-C843BE9502AD}"/>
              </a:ext>
            </a:extLst>
          </p:cNvPr>
          <p:cNvSpPr>
            <a:spLocks noChangeArrowheads="1"/>
          </p:cNvSpPr>
          <p:nvPr/>
        </p:nvSpPr>
        <p:spPr bwMode="auto">
          <a:xfrm>
            <a:off x="4298960" y="20526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18" name="Oval 70">
            <a:extLst>
              <a:ext uri="{FF2B5EF4-FFF2-40B4-BE49-F238E27FC236}">
                <a16:creationId xmlns:a16="http://schemas.microsoft.com/office/drawing/2014/main" xmlns="" id="{7169B7A6-D6D4-5359-88D9-60EEEAF6163B}"/>
              </a:ext>
            </a:extLst>
          </p:cNvPr>
          <p:cNvSpPr>
            <a:spLocks noChangeArrowheads="1"/>
          </p:cNvSpPr>
          <p:nvPr/>
        </p:nvSpPr>
        <p:spPr bwMode="auto">
          <a:xfrm>
            <a:off x="4938713" y="2052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19" name="Oval 71">
            <a:extLst>
              <a:ext uri="{FF2B5EF4-FFF2-40B4-BE49-F238E27FC236}">
                <a16:creationId xmlns:a16="http://schemas.microsoft.com/office/drawing/2014/main" xmlns="" id="{17F9A56B-F11B-0271-F976-6092A5C9C741}"/>
              </a:ext>
            </a:extLst>
          </p:cNvPr>
          <p:cNvSpPr>
            <a:spLocks noChangeArrowheads="1"/>
          </p:cNvSpPr>
          <p:nvPr/>
        </p:nvSpPr>
        <p:spPr bwMode="auto">
          <a:xfrm>
            <a:off x="3659188" y="2052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grpSp>
        <p:nvGrpSpPr>
          <p:cNvPr id="181320" name="Group 72">
            <a:extLst>
              <a:ext uri="{FF2B5EF4-FFF2-40B4-BE49-F238E27FC236}">
                <a16:creationId xmlns:a16="http://schemas.microsoft.com/office/drawing/2014/main" xmlns="" id="{7972F111-CE52-B4C2-83DA-09E1B7A6EDB5}"/>
              </a:ext>
            </a:extLst>
          </p:cNvPr>
          <p:cNvGrpSpPr>
            <a:grpSpLocks/>
          </p:cNvGrpSpPr>
          <p:nvPr/>
        </p:nvGrpSpPr>
        <p:grpSpPr bwMode="auto">
          <a:xfrm>
            <a:off x="0" y="5562600"/>
            <a:ext cx="9144000" cy="1143000"/>
            <a:chOff x="20" y="3448"/>
            <a:chExt cx="5500" cy="710"/>
          </a:xfrm>
        </p:grpSpPr>
        <p:sp>
          <p:nvSpPr>
            <p:cNvPr id="18653" name="Text Box 73">
              <a:extLst>
                <a:ext uri="{FF2B5EF4-FFF2-40B4-BE49-F238E27FC236}">
                  <a16:creationId xmlns:a16="http://schemas.microsoft.com/office/drawing/2014/main" xmlns="" id="{20D62672-FC5C-8ED1-4F8A-C7E4B9F118E5}"/>
                </a:ext>
              </a:extLst>
            </p:cNvPr>
            <p:cNvSpPr txBox="1">
              <a:spLocks noChangeArrowheads="1"/>
            </p:cNvSpPr>
            <p:nvPr/>
          </p:nvSpPr>
          <p:spPr bwMode="auto">
            <a:xfrm>
              <a:off x="646" y="3448"/>
              <a:ext cx="4874" cy="489"/>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95000"/>
                </a:lnSpc>
                <a:spcBef>
                  <a:spcPct val="40000"/>
                </a:spcBef>
                <a:buClrTx/>
                <a:buSzTx/>
                <a:buFontTx/>
                <a:buNone/>
              </a:pPr>
              <a:r>
                <a:rPr lang="en-US" altLang="vi-VN" sz="2400" b="1" dirty="0" err="1">
                  <a:solidFill>
                    <a:prstClr val="black"/>
                  </a:solidFill>
                  <a:latin typeface="Times New Roman" panose="02020603050405020304" pitchFamily="18" charset="0"/>
                  <a:cs typeface="+mn-cs"/>
                </a:rPr>
                <a:t>Câu</a:t>
              </a:r>
              <a:r>
                <a:rPr lang="en-US" altLang="vi-VN" sz="2400" b="1" dirty="0">
                  <a:solidFill>
                    <a:prstClr val="black"/>
                  </a:solidFill>
                  <a:latin typeface="Times New Roman" panose="02020603050405020304" pitchFamily="18" charset="0"/>
                  <a:cs typeface="+mn-cs"/>
                </a:rPr>
                <a:t> 3 có 3 </a:t>
              </a:r>
              <a:r>
                <a:rPr lang="en-US" altLang="vi-VN" sz="2400" b="1" dirty="0" err="1">
                  <a:solidFill>
                    <a:prstClr val="black"/>
                  </a:solidFill>
                  <a:latin typeface="Times New Roman" panose="02020603050405020304" pitchFamily="18" charset="0"/>
                  <a:cs typeface="+mn-cs"/>
                </a:rPr>
                <a:t>chư</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cái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Đây</a:t>
              </a:r>
              <a:r>
                <a:rPr lang="en-US" altLang="vi-VN" sz="2400" b="1" dirty="0">
                  <a:solidFill>
                    <a:prstClr val="black"/>
                  </a:solidFill>
                  <a:latin typeface="Times New Roman" panose="02020603050405020304" pitchFamily="18" charset="0"/>
                  <a:cs typeface="+mn-cs"/>
                </a:rPr>
                <a:t> là </a:t>
              </a:r>
              <a:r>
                <a:rPr lang="en-US" altLang="vi-VN" sz="2400" b="1" dirty="0" err="1">
                  <a:solidFill>
                    <a:prstClr val="black"/>
                  </a:solidFill>
                  <a:latin typeface="Times New Roman" panose="02020603050405020304" pitchFamily="18" charset="0"/>
                  <a:cs typeface="+mn-cs"/>
                </a:rPr>
                <a:t>cơ</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quan</a:t>
              </a:r>
              <a:r>
                <a:rPr lang="en-US" altLang="vi-VN" sz="2400" b="1" dirty="0">
                  <a:solidFill>
                    <a:prstClr val="black"/>
                  </a:solidFill>
                  <a:latin typeface="Times New Roman" panose="02020603050405020304" pitchFamily="18" charset="0"/>
                  <a:cs typeface="+mn-cs"/>
                </a:rPr>
                <a:t> có </a:t>
              </a:r>
              <a:r>
                <a:rPr lang="en-US" altLang="vi-VN" sz="2400" b="1" dirty="0" err="1">
                  <a:solidFill>
                    <a:prstClr val="black"/>
                  </a:solidFill>
                  <a:latin typeface="Times New Roman" panose="02020603050405020304" pitchFamily="18" charset="0"/>
                  <a:cs typeface="+mn-cs"/>
                </a:rPr>
                <a:t>chức</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năng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điều</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hoa</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nồng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đô</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các</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chất</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dinh</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dưỡng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trong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máu</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ổn</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định</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va</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khư</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độc</a:t>
              </a:r>
              <a:r>
                <a:rPr lang="en-US" altLang="vi-VN" sz="2400" b="1" dirty="0">
                  <a:solidFill>
                    <a:prstClr val="black"/>
                  </a:solidFill>
                  <a:latin typeface="Times New Roman" panose="02020603050405020304" pitchFamily="18" charset="0"/>
                  <a:cs typeface="+mn-cs"/>
                </a:rPr>
                <a:t>.</a:t>
              </a:r>
            </a:p>
          </p:txBody>
        </p:sp>
        <p:pic>
          <p:nvPicPr>
            <p:cNvPr id="18654" name="Picture 74" descr="cau hoi">
              <a:extLst>
                <a:ext uri="{FF2B5EF4-FFF2-40B4-BE49-F238E27FC236}">
                  <a16:creationId xmlns:a16="http://schemas.microsoft.com/office/drawing/2014/main" xmlns="" id="{D0419661-F995-BEFC-2F61-4F8C487AB3E4}"/>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323" name="Oval 75">
            <a:extLst>
              <a:ext uri="{FF2B5EF4-FFF2-40B4-BE49-F238E27FC236}">
                <a16:creationId xmlns:a16="http://schemas.microsoft.com/office/drawing/2014/main" xmlns="" id="{26782B68-D9B6-AC7E-22F1-54ED9BB33121}"/>
              </a:ext>
            </a:extLst>
          </p:cNvPr>
          <p:cNvSpPr>
            <a:spLocks noChangeArrowheads="1"/>
          </p:cNvSpPr>
          <p:nvPr/>
        </p:nvSpPr>
        <p:spPr bwMode="auto">
          <a:xfrm>
            <a:off x="3675063" y="2687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24" name="Oval 76">
            <a:extLst>
              <a:ext uri="{FF2B5EF4-FFF2-40B4-BE49-F238E27FC236}">
                <a16:creationId xmlns:a16="http://schemas.microsoft.com/office/drawing/2014/main" xmlns="" id="{472B69BF-7703-A2AC-C02B-C7053ECF8A10}"/>
              </a:ext>
            </a:extLst>
          </p:cNvPr>
          <p:cNvSpPr>
            <a:spLocks noChangeArrowheads="1"/>
          </p:cNvSpPr>
          <p:nvPr/>
        </p:nvSpPr>
        <p:spPr bwMode="auto">
          <a:xfrm>
            <a:off x="4314893" y="26876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25" name="Oval 77">
            <a:extLst>
              <a:ext uri="{FF2B5EF4-FFF2-40B4-BE49-F238E27FC236}">
                <a16:creationId xmlns:a16="http://schemas.microsoft.com/office/drawing/2014/main" xmlns="" id="{0BE0C141-7970-8ADF-437E-E15E3437C04F}"/>
              </a:ext>
            </a:extLst>
          </p:cNvPr>
          <p:cNvSpPr>
            <a:spLocks noChangeArrowheads="1"/>
          </p:cNvSpPr>
          <p:nvPr/>
        </p:nvSpPr>
        <p:spPr bwMode="auto">
          <a:xfrm>
            <a:off x="4935538" y="2687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26" name="Oval 78">
            <a:extLst>
              <a:ext uri="{FF2B5EF4-FFF2-40B4-BE49-F238E27FC236}">
                <a16:creationId xmlns:a16="http://schemas.microsoft.com/office/drawing/2014/main" xmlns="" id="{123AF35A-A461-9D52-6B7D-A8476CC4E291}"/>
              </a:ext>
            </a:extLst>
          </p:cNvPr>
          <p:cNvSpPr>
            <a:spLocks noChangeArrowheads="1"/>
          </p:cNvSpPr>
          <p:nvPr/>
        </p:nvSpPr>
        <p:spPr bwMode="auto">
          <a:xfrm>
            <a:off x="5573713" y="2687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27" name="Oval 79">
            <a:extLst>
              <a:ext uri="{FF2B5EF4-FFF2-40B4-BE49-F238E27FC236}">
                <a16:creationId xmlns:a16="http://schemas.microsoft.com/office/drawing/2014/main" xmlns="" id="{5CAC795A-6180-E46E-ED02-C1F27F170E49}"/>
              </a:ext>
            </a:extLst>
          </p:cNvPr>
          <p:cNvSpPr>
            <a:spLocks noChangeArrowheads="1"/>
          </p:cNvSpPr>
          <p:nvPr/>
        </p:nvSpPr>
        <p:spPr bwMode="auto">
          <a:xfrm>
            <a:off x="3035388" y="26876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28" name="Oval 80">
            <a:extLst>
              <a:ext uri="{FF2B5EF4-FFF2-40B4-BE49-F238E27FC236}">
                <a16:creationId xmlns:a16="http://schemas.microsoft.com/office/drawing/2014/main" xmlns="" id="{399EBCE7-43FB-6A8D-6253-729C4B108B3A}"/>
              </a:ext>
            </a:extLst>
          </p:cNvPr>
          <p:cNvSpPr>
            <a:spLocks noChangeArrowheads="1"/>
          </p:cNvSpPr>
          <p:nvPr/>
        </p:nvSpPr>
        <p:spPr bwMode="auto">
          <a:xfrm>
            <a:off x="2392363" y="2687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grpSp>
        <p:nvGrpSpPr>
          <p:cNvPr id="181329" name="Group 81">
            <a:extLst>
              <a:ext uri="{FF2B5EF4-FFF2-40B4-BE49-F238E27FC236}">
                <a16:creationId xmlns:a16="http://schemas.microsoft.com/office/drawing/2014/main" xmlns="" id="{5122BDBE-6973-F07D-9D3C-DD6E2715965C}"/>
              </a:ext>
            </a:extLst>
          </p:cNvPr>
          <p:cNvGrpSpPr>
            <a:grpSpLocks/>
          </p:cNvGrpSpPr>
          <p:nvPr/>
        </p:nvGrpSpPr>
        <p:grpSpPr bwMode="auto">
          <a:xfrm>
            <a:off x="0" y="5731051"/>
            <a:ext cx="9144000" cy="1127125"/>
            <a:chOff x="20" y="3448"/>
            <a:chExt cx="5500" cy="710"/>
          </a:xfrm>
        </p:grpSpPr>
        <p:sp>
          <p:nvSpPr>
            <p:cNvPr id="18651" name="Text Box 82">
              <a:extLst>
                <a:ext uri="{FF2B5EF4-FFF2-40B4-BE49-F238E27FC236}">
                  <a16:creationId xmlns:a16="http://schemas.microsoft.com/office/drawing/2014/main" xmlns="" id="{219259A6-FBE8-84BE-EB75-5CD7E8A3800E}"/>
                </a:ext>
              </a:extLst>
            </p:cNvPr>
            <p:cNvSpPr txBox="1">
              <a:spLocks noChangeArrowheads="1"/>
            </p:cNvSpPr>
            <p:nvPr/>
          </p:nvSpPr>
          <p:spPr bwMode="auto">
            <a:xfrm>
              <a:off x="646" y="3448"/>
              <a:ext cx="4874" cy="496"/>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95000"/>
                </a:lnSpc>
                <a:spcBef>
                  <a:spcPct val="50000"/>
                </a:spcBef>
                <a:buClrTx/>
                <a:buSzTx/>
                <a:buFontTx/>
                <a:buNone/>
              </a:pPr>
              <a:r>
                <a:rPr lang="en-US" altLang="vi-VN" sz="2400" b="1" dirty="0" err="1">
                  <a:solidFill>
                    <a:prstClr val="black"/>
                  </a:solidFill>
                  <a:latin typeface="Times New Roman" panose="02020603050405020304" pitchFamily="18" charset="0"/>
                  <a:cs typeface="+mn-cs"/>
                </a:rPr>
                <a:t>Câu</a:t>
              </a:r>
              <a:r>
                <a:rPr lang="en-US" altLang="vi-VN" sz="2400" b="1" dirty="0">
                  <a:solidFill>
                    <a:prstClr val="black"/>
                  </a:solidFill>
                  <a:latin typeface="Times New Roman" panose="02020603050405020304" pitchFamily="18" charset="0"/>
                  <a:cs typeface="+mn-cs"/>
                </a:rPr>
                <a:t> 4 có 7 </a:t>
              </a:r>
              <a:r>
                <a:rPr lang="en-US" altLang="vi-VN" sz="2400" b="1" dirty="0" err="1">
                  <a:solidFill>
                    <a:prstClr val="black"/>
                  </a:solidFill>
                  <a:latin typeface="Times New Roman" panose="02020603050405020304" pitchFamily="18" charset="0"/>
                  <a:cs typeface="+mn-cs"/>
                </a:rPr>
                <a:t>chư</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cái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Đây</a:t>
              </a:r>
              <a:r>
                <a:rPr lang="en-US" altLang="vi-VN" sz="2400" b="1" dirty="0">
                  <a:solidFill>
                    <a:prstClr val="black"/>
                  </a:solidFill>
                  <a:latin typeface="Times New Roman" panose="02020603050405020304" pitchFamily="18" charset="0"/>
                  <a:cs typeface="+mn-cs"/>
                </a:rPr>
                <a:t> là </a:t>
              </a:r>
              <a:r>
                <a:rPr lang="en-US" altLang="vi-VN" sz="2400" b="1" dirty="0" err="1">
                  <a:solidFill>
                    <a:prstClr val="black"/>
                  </a:solidFill>
                  <a:latin typeface="Times New Roman" panose="02020603050405020304" pitchFamily="18" charset="0"/>
                  <a:cs typeface="+mn-cs"/>
                </a:rPr>
                <a:t>một</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cơ</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quan</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trong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ống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tiêu</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hoa</a:t>
              </a:r>
              <a:r>
                <a:rPr lang="en-US" altLang="vi-VN" sz="2400" b="1" dirty="0">
                  <a:solidFill>
                    <a:prstClr val="black"/>
                  </a:solidFill>
                  <a:latin typeface="Times New Roman" panose="02020603050405020304" pitchFamily="18" charset="0"/>
                  <a:cs typeface="+mn-cs"/>
                </a:rPr>
                <a:t>́ có </a:t>
              </a:r>
              <a:r>
                <a:rPr lang="en-US" altLang="vi-VN" sz="2400" b="1" dirty="0" err="1">
                  <a:solidFill>
                    <a:prstClr val="black"/>
                  </a:solidFill>
                  <a:latin typeface="Times New Roman" panose="02020603050405020304" pitchFamily="18" charset="0"/>
                  <a:cs typeface="+mn-cs"/>
                </a:rPr>
                <a:t>vai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tro</a:t>
              </a:r>
              <a:r>
                <a:rPr lang="en-US" altLang="vi-VN" sz="2400" b="1" dirty="0">
                  <a:solidFill>
                    <a:prstClr val="black"/>
                  </a:solidFill>
                  <a:latin typeface="Times New Roman" panose="02020603050405020304" pitchFamily="18" charset="0"/>
                  <a:cs typeface="+mn-cs"/>
                </a:rPr>
                <a:t>̀ chủ </a:t>
              </a:r>
              <a:r>
                <a:rPr lang="en-US" altLang="vi-VN" sz="2400" b="1" dirty="0" err="1">
                  <a:solidFill>
                    <a:prstClr val="black"/>
                  </a:solidFill>
                  <a:latin typeface="Times New Roman" panose="02020603050405020304" pitchFamily="18" charset="0"/>
                  <a:cs typeface="+mn-cs"/>
                </a:rPr>
                <a:t>yếu</a:t>
              </a:r>
              <a:r>
                <a:rPr lang="en-US" altLang="vi-VN" sz="2400" b="1" dirty="0">
                  <a:solidFill>
                    <a:prstClr val="black"/>
                  </a:solidFill>
                  <a:latin typeface="Times New Roman" panose="02020603050405020304" pitchFamily="18" charset="0"/>
                  <a:cs typeface="+mn-cs"/>
                </a:rPr>
                <a:t> là </a:t>
              </a:r>
              <a:r>
                <a:rPr lang="en-US" altLang="vi-VN" sz="2400" b="1" dirty="0" err="1">
                  <a:solidFill>
                    <a:prstClr val="black"/>
                  </a:solidFill>
                  <a:latin typeface="Times New Roman" panose="02020603050405020304" pitchFamily="18" charset="0"/>
                  <a:cs typeface="+mn-cs"/>
                </a:rPr>
                <a:t>hấp</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thu</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nước</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va</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thải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phân</a:t>
              </a:r>
              <a:r>
                <a:rPr lang="en-US" altLang="vi-VN" sz="2400" b="1" dirty="0">
                  <a:solidFill>
                    <a:prstClr val="black"/>
                  </a:solidFill>
                  <a:latin typeface="Times New Roman" panose="02020603050405020304" pitchFamily="18" charset="0"/>
                  <a:cs typeface="+mn-cs"/>
                </a:rPr>
                <a:t>.</a:t>
              </a:r>
            </a:p>
          </p:txBody>
        </p:sp>
        <p:pic>
          <p:nvPicPr>
            <p:cNvPr id="18652" name="Picture 83" descr="cau hoi">
              <a:extLst>
                <a:ext uri="{FF2B5EF4-FFF2-40B4-BE49-F238E27FC236}">
                  <a16:creationId xmlns:a16="http://schemas.microsoft.com/office/drawing/2014/main" xmlns="" id="{64D99201-626A-CB76-2ED6-9B2C69DD9B06}"/>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332" name="Oval 84">
            <a:extLst>
              <a:ext uri="{FF2B5EF4-FFF2-40B4-BE49-F238E27FC236}">
                <a16:creationId xmlns:a16="http://schemas.microsoft.com/office/drawing/2014/main" xmlns="" id="{8BAAFA32-C53B-EF3C-A229-848DD3B0EA22}"/>
              </a:ext>
            </a:extLst>
          </p:cNvPr>
          <p:cNvSpPr>
            <a:spLocks noChangeArrowheads="1"/>
          </p:cNvSpPr>
          <p:nvPr/>
        </p:nvSpPr>
        <p:spPr bwMode="auto">
          <a:xfrm>
            <a:off x="4306888" y="3321053"/>
            <a:ext cx="639762"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3" name="Oval 85">
            <a:extLst>
              <a:ext uri="{FF2B5EF4-FFF2-40B4-BE49-F238E27FC236}">
                <a16:creationId xmlns:a16="http://schemas.microsoft.com/office/drawing/2014/main" xmlns="" id="{218B406D-0F0C-EF92-933C-B19E7D7BCA6D}"/>
              </a:ext>
            </a:extLst>
          </p:cNvPr>
          <p:cNvSpPr>
            <a:spLocks noChangeArrowheads="1"/>
          </p:cNvSpPr>
          <p:nvPr/>
        </p:nvSpPr>
        <p:spPr bwMode="auto">
          <a:xfrm>
            <a:off x="4946663" y="3321053"/>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4" name="Oval 86">
            <a:extLst>
              <a:ext uri="{FF2B5EF4-FFF2-40B4-BE49-F238E27FC236}">
                <a16:creationId xmlns:a16="http://schemas.microsoft.com/office/drawing/2014/main" xmlns="" id="{F5A775A4-3A15-4A0E-ECCB-34A82C9DD121}"/>
              </a:ext>
            </a:extLst>
          </p:cNvPr>
          <p:cNvSpPr>
            <a:spLocks noChangeArrowheads="1"/>
          </p:cNvSpPr>
          <p:nvPr/>
        </p:nvSpPr>
        <p:spPr bwMode="auto">
          <a:xfrm>
            <a:off x="5581673" y="3321053"/>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5" name="Oval 87">
            <a:extLst>
              <a:ext uri="{FF2B5EF4-FFF2-40B4-BE49-F238E27FC236}">
                <a16:creationId xmlns:a16="http://schemas.microsoft.com/office/drawing/2014/main" xmlns="" id="{7722B09F-886F-D7C6-9600-47658B6F08BC}"/>
              </a:ext>
            </a:extLst>
          </p:cNvPr>
          <p:cNvSpPr>
            <a:spLocks noChangeArrowheads="1"/>
          </p:cNvSpPr>
          <p:nvPr/>
        </p:nvSpPr>
        <p:spPr bwMode="auto">
          <a:xfrm>
            <a:off x="6221413" y="3321053"/>
            <a:ext cx="639762"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6" name="Oval 88">
            <a:extLst>
              <a:ext uri="{FF2B5EF4-FFF2-40B4-BE49-F238E27FC236}">
                <a16:creationId xmlns:a16="http://schemas.microsoft.com/office/drawing/2014/main" xmlns="" id="{906F0CF0-EE17-25B8-D73F-C35AFFED11BE}"/>
              </a:ext>
            </a:extLst>
          </p:cNvPr>
          <p:cNvSpPr>
            <a:spLocks noChangeArrowheads="1"/>
          </p:cNvSpPr>
          <p:nvPr/>
        </p:nvSpPr>
        <p:spPr bwMode="auto">
          <a:xfrm>
            <a:off x="3667213" y="3321053"/>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7" name="Oval 89">
            <a:extLst>
              <a:ext uri="{FF2B5EF4-FFF2-40B4-BE49-F238E27FC236}">
                <a16:creationId xmlns:a16="http://schemas.microsoft.com/office/drawing/2014/main" xmlns="" id="{685B1A1E-B993-14BB-3355-8343349DC99E}"/>
              </a:ext>
            </a:extLst>
          </p:cNvPr>
          <p:cNvSpPr>
            <a:spLocks noChangeArrowheads="1"/>
          </p:cNvSpPr>
          <p:nvPr/>
        </p:nvSpPr>
        <p:spPr bwMode="auto">
          <a:xfrm>
            <a:off x="3024188" y="3321053"/>
            <a:ext cx="639762"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8" name="Oval 90">
            <a:extLst>
              <a:ext uri="{FF2B5EF4-FFF2-40B4-BE49-F238E27FC236}">
                <a16:creationId xmlns:a16="http://schemas.microsoft.com/office/drawing/2014/main" xmlns="" id="{28840569-71ED-3819-5122-4A11710CF4D0}"/>
              </a:ext>
            </a:extLst>
          </p:cNvPr>
          <p:cNvSpPr>
            <a:spLocks noChangeArrowheads="1"/>
          </p:cNvSpPr>
          <p:nvPr/>
        </p:nvSpPr>
        <p:spPr bwMode="auto">
          <a:xfrm>
            <a:off x="6867613" y="3321053"/>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39" name="Oval 91">
            <a:extLst>
              <a:ext uri="{FF2B5EF4-FFF2-40B4-BE49-F238E27FC236}">
                <a16:creationId xmlns:a16="http://schemas.microsoft.com/office/drawing/2014/main" xmlns="" id="{9CBEEBAD-347F-EE0F-98F6-82B382E43186}"/>
              </a:ext>
            </a:extLst>
          </p:cNvPr>
          <p:cNvSpPr>
            <a:spLocks noChangeArrowheads="1"/>
          </p:cNvSpPr>
          <p:nvPr/>
        </p:nvSpPr>
        <p:spPr bwMode="auto">
          <a:xfrm>
            <a:off x="1746338" y="3321053"/>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40" name="Oval 92">
            <a:extLst>
              <a:ext uri="{FF2B5EF4-FFF2-40B4-BE49-F238E27FC236}">
                <a16:creationId xmlns:a16="http://schemas.microsoft.com/office/drawing/2014/main" xmlns="" id="{6255638E-684E-BBD5-E2C7-D201DC3351DA}"/>
              </a:ext>
            </a:extLst>
          </p:cNvPr>
          <p:cNvSpPr>
            <a:spLocks noChangeArrowheads="1"/>
          </p:cNvSpPr>
          <p:nvPr/>
        </p:nvSpPr>
        <p:spPr bwMode="auto">
          <a:xfrm>
            <a:off x="2382838" y="3321053"/>
            <a:ext cx="639762"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grpSp>
        <p:nvGrpSpPr>
          <p:cNvPr id="181341" name="Group 93">
            <a:extLst>
              <a:ext uri="{FF2B5EF4-FFF2-40B4-BE49-F238E27FC236}">
                <a16:creationId xmlns:a16="http://schemas.microsoft.com/office/drawing/2014/main" xmlns="" id="{3AC44F67-6868-A747-2B1D-0F82C85FD510}"/>
              </a:ext>
            </a:extLst>
          </p:cNvPr>
          <p:cNvGrpSpPr>
            <a:grpSpLocks/>
          </p:cNvGrpSpPr>
          <p:nvPr/>
        </p:nvGrpSpPr>
        <p:grpSpPr bwMode="auto">
          <a:xfrm>
            <a:off x="0" y="5562776"/>
            <a:ext cx="9144000" cy="1127125"/>
            <a:chOff x="20" y="3448"/>
            <a:chExt cx="5500" cy="710"/>
          </a:xfrm>
        </p:grpSpPr>
        <p:sp>
          <p:nvSpPr>
            <p:cNvPr id="18649" name="Text Box 94">
              <a:extLst>
                <a:ext uri="{FF2B5EF4-FFF2-40B4-BE49-F238E27FC236}">
                  <a16:creationId xmlns:a16="http://schemas.microsoft.com/office/drawing/2014/main" xmlns="" id="{36741B05-36C1-88BB-EFB5-CCB4961CC0F6}"/>
                </a:ext>
              </a:extLst>
            </p:cNvPr>
            <p:cNvSpPr txBox="1">
              <a:spLocks noChangeArrowheads="1"/>
            </p:cNvSpPr>
            <p:nvPr/>
          </p:nvSpPr>
          <p:spPr bwMode="auto">
            <a:xfrm>
              <a:off x="646" y="3448"/>
              <a:ext cx="4874" cy="496"/>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95000"/>
                </a:lnSpc>
                <a:spcBef>
                  <a:spcPct val="50000"/>
                </a:spcBef>
                <a:buClrTx/>
                <a:buSzTx/>
                <a:buFontTx/>
                <a:buNone/>
              </a:pPr>
              <a:r>
                <a:rPr lang="en-US" altLang="vi-VN" sz="2400" b="1">
                  <a:solidFill>
                    <a:prstClr val="black"/>
                  </a:solidFill>
                  <a:latin typeface="Times New Roman" panose="02020603050405020304" pitchFamily="18" charset="0"/>
                  <a:cs typeface="+mn-cs"/>
                </a:rPr>
                <a:t>Câu 5 có 9 chữ cái: Đây là con đường hấp thụ, vận chuyển các vitamin tan trong dầu và 70% lipit.</a:t>
              </a:r>
            </a:p>
          </p:txBody>
        </p:sp>
        <p:pic>
          <p:nvPicPr>
            <p:cNvPr id="18650" name="Picture 95" descr="cau hoi">
              <a:extLst>
                <a:ext uri="{FF2B5EF4-FFF2-40B4-BE49-F238E27FC236}">
                  <a16:creationId xmlns:a16="http://schemas.microsoft.com/office/drawing/2014/main" xmlns="" id="{668C1C12-9CAB-0A6C-D689-42319EC5B946}"/>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1344" name="Group 96">
            <a:extLst>
              <a:ext uri="{FF2B5EF4-FFF2-40B4-BE49-F238E27FC236}">
                <a16:creationId xmlns:a16="http://schemas.microsoft.com/office/drawing/2014/main" xmlns="" id="{891F8FC2-3F36-447E-BE9C-65CA82C69451}"/>
              </a:ext>
            </a:extLst>
          </p:cNvPr>
          <p:cNvGrpSpPr>
            <a:grpSpLocks/>
          </p:cNvGrpSpPr>
          <p:nvPr/>
        </p:nvGrpSpPr>
        <p:grpSpPr bwMode="auto">
          <a:xfrm>
            <a:off x="0" y="5496016"/>
            <a:ext cx="9144000" cy="1379538"/>
            <a:chOff x="20" y="3448"/>
            <a:chExt cx="5500" cy="869"/>
          </a:xfrm>
        </p:grpSpPr>
        <p:sp>
          <p:nvSpPr>
            <p:cNvPr id="18647" name="Text Box 97">
              <a:extLst>
                <a:ext uri="{FF2B5EF4-FFF2-40B4-BE49-F238E27FC236}">
                  <a16:creationId xmlns:a16="http://schemas.microsoft.com/office/drawing/2014/main" xmlns="" id="{0AA2EA86-B4BE-ACCB-4AAB-8C2CCE7BB31B}"/>
                </a:ext>
              </a:extLst>
            </p:cNvPr>
            <p:cNvSpPr txBox="1">
              <a:spLocks noChangeArrowheads="1"/>
            </p:cNvSpPr>
            <p:nvPr/>
          </p:nvSpPr>
          <p:spPr bwMode="auto">
            <a:xfrm>
              <a:off x="646" y="3448"/>
              <a:ext cx="4874" cy="869"/>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95000"/>
                </a:lnSpc>
                <a:spcBef>
                  <a:spcPct val="50000"/>
                </a:spcBef>
                <a:buClrTx/>
                <a:buSzTx/>
                <a:buFontTx/>
                <a:buNone/>
              </a:pPr>
              <a:r>
                <a:rPr lang="en-US" altLang="vi-VN" sz="2200" b="1" dirty="0" err="1">
                  <a:solidFill>
                    <a:prstClr val="black"/>
                  </a:solidFill>
                  <a:latin typeface="Times New Roman" panose="02020603050405020304" pitchFamily="18" charset="0"/>
                  <a:cs typeface="+mn-cs"/>
                </a:rPr>
                <a:t>Tư</a:t>
              </a:r>
              <a:r>
                <a:rPr lang="en-US" altLang="vi-VN" sz="2200" b="1" dirty="0">
                  <a:solidFill>
                    <a:prstClr val="black"/>
                  </a:solidFill>
                  <a:latin typeface="Times New Roman" panose="02020603050405020304" pitchFamily="18" charset="0"/>
                  <a:cs typeface="+mn-cs"/>
                </a:rPr>
                <a:t>̀ khoá có 9 </a:t>
              </a:r>
              <a:r>
                <a:rPr lang="en-US" altLang="vi-VN" sz="2200" b="1" dirty="0" err="1">
                  <a:solidFill>
                    <a:prstClr val="black"/>
                  </a:solidFill>
                  <a:latin typeface="Times New Roman" panose="02020603050405020304" pitchFamily="18" charset="0"/>
                  <a:cs typeface="+mn-cs"/>
                </a:rPr>
                <a:t>chư</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cái</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Đây</a:t>
              </a:r>
              <a:r>
                <a:rPr lang="en-US" altLang="vi-VN" sz="2200" b="1" dirty="0">
                  <a:solidFill>
                    <a:prstClr val="black"/>
                  </a:solidFill>
                  <a:latin typeface="Times New Roman" panose="02020603050405020304" pitchFamily="18" charset="0"/>
                  <a:cs typeface="+mn-cs"/>
                </a:rPr>
                <a:t> là </a:t>
              </a:r>
              <a:r>
                <a:rPr lang="en-US" altLang="vi-VN" sz="2200" b="1" dirty="0" err="1">
                  <a:solidFill>
                    <a:prstClr val="black"/>
                  </a:solidFill>
                  <a:latin typeface="Times New Roman" panose="02020603050405020304" pitchFamily="18" charset="0"/>
                  <a:cs typeface="+mn-cs"/>
                </a:rPr>
                <a:t>một</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hê</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cơ</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quan</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trong</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cơ</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thê</a:t>
              </a:r>
              <a:r>
                <a:rPr lang="en-US" altLang="vi-VN" sz="2200" b="1" dirty="0">
                  <a:solidFill>
                    <a:prstClr val="black"/>
                  </a:solidFill>
                  <a:latin typeface="Times New Roman" panose="02020603050405020304" pitchFamily="18" charset="0"/>
                  <a:cs typeface="+mn-cs"/>
                </a:rPr>
                <a:t>̉ có </a:t>
              </a:r>
              <a:r>
                <a:rPr lang="en-US" altLang="vi-VN" sz="2200" b="1" dirty="0" err="1">
                  <a:solidFill>
                    <a:prstClr val="black"/>
                  </a:solidFill>
                  <a:latin typeface="Times New Roman" panose="02020603050405020304" pitchFamily="18" charset="0"/>
                  <a:cs typeface="+mn-cs"/>
                </a:rPr>
                <a:t>vai</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tro</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biến</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đổi</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thức</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ăn</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thành</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các</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chất</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dinh</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dưỡng</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được</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hấp</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thu</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vào</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máu</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va</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thải</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các</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chất</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không</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thê</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hấp</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thu</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được</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ra</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ngoài</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môi</a:t>
              </a:r>
              <a:r>
                <a:rPr lang="en-US" altLang="vi-VN" sz="2200" b="1" dirty="0">
                  <a:solidFill>
                    <a:prstClr val="black"/>
                  </a:solidFill>
                  <a:latin typeface="Times New Roman" panose="02020603050405020304" pitchFamily="18" charset="0"/>
                  <a:cs typeface="+mn-cs"/>
                </a:rPr>
                <a:t> </a:t>
              </a:r>
              <a:r>
                <a:rPr lang="en-US" altLang="vi-VN" sz="2200" b="1" dirty="0" err="1">
                  <a:solidFill>
                    <a:prstClr val="black"/>
                  </a:solidFill>
                  <a:latin typeface="Times New Roman" panose="02020603050405020304" pitchFamily="18" charset="0"/>
                  <a:cs typeface="+mn-cs"/>
                </a:rPr>
                <a:t>trường</a:t>
              </a:r>
              <a:r>
                <a:rPr lang="en-US" altLang="vi-VN" sz="2200" b="1" dirty="0">
                  <a:solidFill>
                    <a:prstClr val="black"/>
                  </a:solidFill>
                  <a:latin typeface="Times New Roman" panose="02020603050405020304" pitchFamily="18" charset="0"/>
                  <a:cs typeface="+mn-cs"/>
                </a:rPr>
                <a:t>.</a:t>
              </a:r>
            </a:p>
          </p:txBody>
        </p:sp>
        <p:pic>
          <p:nvPicPr>
            <p:cNvPr id="18648" name="Picture 98" descr="cau hoi">
              <a:extLst>
                <a:ext uri="{FF2B5EF4-FFF2-40B4-BE49-F238E27FC236}">
                  <a16:creationId xmlns:a16="http://schemas.microsoft.com/office/drawing/2014/main" xmlns="" id="{BCB5354C-2D13-75EF-A717-9846EF69F623}"/>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347" name="Rectangle 99">
            <a:extLst>
              <a:ext uri="{FF2B5EF4-FFF2-40B4-BE49-F238E27FC236}">
                <a16:creationId xmlns:a16="http://schemas.microsoft.com/office/drawing/2014/main" xmlns="" id="{E363A37F-4E09-C352-BE11-78F7383A48BD}"/>
              </a:ext>
            </a:extLst>
          </p:cNvPr>
          <p:cNvSpPr>
            <a:spLocks noChangeArrowheads="1"/>
          </p:cNvSpPr>
          <p:nvPr/>
        </p:nvSpPr>
        <p:spPr bwMode="auto">
          <a:xfrm>
            <a:off x="0" y="4766276"/>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2400" b="1" dirty="0" err="1">
                <a:solidFill>
                  <a:srgbClr val="FF0000"/>
                </a:solidFill>
                <a:latin typeface="Times New Roman" panose="02020603050405020304" pitchFamily="18" charset="0"/>
                <a:cs typeface="Times New Roman" panose="02020603050405020304" pitchFamily="18" charset="0"/>
              </a:rPr>
              <a:t>Từ</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chìa</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khóa</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181348" name="Text Box 100">
            <a:extLst>
              <a:ext uri="{FF2B5EF4-FFF2-40B4-BE49-F238E27FC236}">
                <a16:creationId xmlns:a16="http://schemas.microsoft.com/office/drawing/2014/main" xmlns="" id="{822758C6-4D0E-A87E-4CDD-7760DE3E7B9C}"/>
              </a:ext>
            </a:extLst>
          </p:cNvPr>
          <p:cNvSpPr txBox="1">
            <a:spLocks noChangeArrowheads="1"/>
          </p:cNvSpPr>
          <p:nvPr/>
        </p:nvSpPr>
        <p:spPr bwMode="auto">
          <a:xfrm>
            <a:off x="7286625" y="571500"/>
            <a:ext cx="1295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0000FF"/>
                </a:solidFill>
                <a:latin typeface="Times New Roman" panose="02020603050405020304" pitchFamily="18" charset="0"/>
                <a:ea typeface="STCaiyun" panose="02010800040101010101" pitchFamily="2" charset="-122"/>
                <a:cs typeface="Times New Roman" panose="02020603050405020304" pitchFamily="18" charset="0"/>
              </a:rPr>
              <a:t>Đội 1</a:t>
            </a:r>
            <a:r>
              <a:rPr lang="en-US" altLang="vi-VN" sz="2800" b="1">
                <a:solidFill>
                  <a:srgbClr val="0000FF"/>
                </a:solidFill>
                <a:latin typeface=".VnTime" pitchFamily="34" charset="0"/>
                <a:ea typeface="STCaiyun" panose="02010800040101010101" pitchFamily="2" charset="-122"/>
                <a:cs typeface="Times New Roman" panose="02020603050405020304" pitchFamily="18" charset="0"/>
              </a:rPr>
              <a:t>:</a:t>
            </a:r>
          </a:p>
        </p:txBody>
      </p:sp>
      <p:sp>
        <p:nvSpPr>
          <p:cNvPr id="181349" name="Text Box 101">
            <a:extLst>
              <a:ext uri="{FF2B5EF4-FFF2-40B4-BE49-F238E27FC236}">
                <a16:creationId xmlns:a16="http://schemas.microsoft.com/office/drawing/2014/main" xmlns="" id="{EB4A674F-284C-166C-FC6B-349A3659207F}"/>
              </a:ext>
            </a:extLst>
          </p:cNvPr>
          <p:cNvSpPr txBox="1">
            <a:spLocks noChangeArrowheads="1"/>
          </p:cNvSpPr>
          <p:nvPr/>
        </p:nvSpPr>
        <p:spPr bwMode="auto">
          <a:xfrm>
            <a:off x="7289800" y="1020939"/>
            <a:ext cx="1371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dirty="0" err="1">
                <a:solidFill>
                  <a:srgbClr val="0000FF"/>
                </a:solidFill>
                <a:latin typeface="Times New Roman" panose="02020603050405020304" pitchFamily="18" charset="0"/>
                <a:cs typeface="Times New Roman" panose="02020603050405020304" pitchFamily="18" charset="0"/>
              </a:rPr>
              <a:t>Đội</a:t>
            </a:r>
            <a:r>
              <a:rPr lang="en-US" altLang="vi-VN" sz="2800" b="1" dirty="0">
                <a:solidFill>
                  <a:srgbClr val="0000FF"/>
                </a:solidFill>
                <a:latin typeface="Times New Roman" panose="02020603050405020304" pitchFamily="18" charset="0"/>
                <a:cs typeface="Times New Roman" panose="02020603050405020304" pitchFamily="18" charset="0"/>
              </a:rPr>
              <a:t> 2</a:t>
            </a:r>
            <a:r>
              <a:rPr lang="en-US" altLang="vi-VN" sz="2800" b="1" dirty="0">
                <a:solidFill>
                  <a:srgbClr val="0000FF"/>
                </a:solidFill>
                <a:latin typeface=".VnTime" pitchFamily="34" charset="0"/>
                <a:cs typeface="+mn-cs"/>
              </a:rPr>
              <a:t>:</a:t>
            </a:r>
          </a:p>
        </p:txBody>
      </p:sp>
      <p:sp>
        <p:nvSpPr>
          <p:cNvPr id="18521" name="Text Box 102">
            <a:extLst>
              <a:ext uri="{FF2B5EF4-FFF2-40B4-BE49-F238E27FC236}">
                <a16:creationId xmlns:a16="http://schemas.microsoft.com/office/drawing/2014/main" xmlns="" id="{AF4EA0FF-3ED9-0823-C6B6-05B5C27F054F}"/>
              </a:ext>
            </a:extLst>
          </p:cNvPr>
          <p:cNvSpPr txBox="1">
            <a:spLocks noChangeArrowheads="1"/>
          </p:cNvSpPr>
          <p:nvPr/>
        </p:nvSpPr>
        <p:spPr bwMode="auto">
          <a:xfrm>
            <a:off x="8658225"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0</a:t>
            </a:r>
          </a:p>
        </p:txBody>
      </p:sp>
      <p:sp>
        <p:nvSpPr>
          <p:cNvPr id="18522" name="Text Box 103">
            <a:extLst>
              <a:ext uri="{FF2B5EF4-FFF2-40B4-BE49-F238E27FC236}">
                <a16:creationId xmlns:a16="http://schemas.microsoft.com/office/drawing/2014/main" xmlns="" id="{1E9576F6-56EE-011B-DCBD-B72EC30A0886}"/>
              </a:ext>
            </a:extLst>
          </p:cNvPr>
          <p:cNvSpPr txBox="1">
            <a:spLocks noChangeArrowheads="1"/>
          </p:cNvSpPr>
          <p:nvPr/>
        </p:nvSpPr>
        <p:spPr bwMode="auto">
          <a:xfrm>
            <a:off x="8674100"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0</a:t>
            </a:r>
          </a:p>
        </p:txBody>
      </p:sp>
      <p:sp>
        <p:nvSpPr>
          <p:cNvPr id="181352" name="Text Box 104">
            <a:extLst>
              <a:ext uri="{FF2B5EF4-FFF2-40B4-BE49-F238E27FC236}">
                <a16:creationId xmlns:a16="http://schemas.microsoft.com/office/drawing/2014/main" xmlns="" id="{1BDF168D-DEA4-B477-FC11-F73D520BD564}"/>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1</a:t>
            </a:r>
          </a:p>
        </p:txBody>
      </p:sp>
      <p:sp>
        <p:nvSpPr>
          <p:cNvPr id="181353" name="Text Box 105">
            <a:extLst>
              <a:ext uri="{FF2B5EF4-FFF2-40B4-BE49-F238E27FC236}">
                <a16:creationId xmlns:a16="http://schemas.microsoft.com/office/drawing/2014/main" xmlns="" id="{B57BF5DB-2FA4-53F9-0821-755CF53E3474}"/>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2</a:t>
            </a:r>
          </a:p>
        </p:txBody>
      </p:sp>
      <p:sp>
        <p:nvSpPr>
          <p:cNvPr id="181354" name="Text Box 106">
            <a:extLst>
              <a:ext uri="{FF2B5EF4-FFF2-40B4-BE49-F238E27FC236}">
                <a16:creationId xmlns:a16="http://schemas.microsoft.com/office/drawing/2014/main" xmlns="" id="{6AEEAFE3-59F0-5838-22DD-CD4509337474}"/>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3</a:t>
            </a:r>
          </a:p>
        </p:txBody>
      </p:sp>
      <p:sp>
        <p:nvSpPr>
          <p:cNvPr id="181355" name="Text Box 107">
            <a:extLst>
              <a:ext uri="{FF2B5EF4-FFF2-40B4-BE49-F238E27FC236}">
                <a16:creationId xmlns:a16="http://schemas.microsoft.com/office/drawing/2014/main" xmlns="" id="{C6E38CEF-1CEF-86A2-C3DB-62BD1903CB3C}"/>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4</a:t>
            </a:r>
          </a:p>
        </p:txBody>
      </p:sp>
      <p:sp>
        <p:nvSpPr>
          <p:cNvPr id="181356" name="Text Box 108">
            <a:extLst>
              <a:ext uri="{FF2B5EF4-FFF2-40B4-BE49-F238E27FC236}">
                <a16:creationId xmlns:a16="http://schemas.microsoft.com/office/drawing/2014/main" xmlns="" id="{C471252B-F16F-F2E1-FF58-068D271E7CC6}"/>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5</a:t>
            </a:r>
          </a:p>
        </p:txBody>
      </p:sp>
      <p:sp>
        <p:nvSpPr>
          <p:cNvPr id="181357" name="Text Box 109">
            <a:extLst>
              <a:ext uri="{FF2B5EF4-FFF2-40B4-BE49-F238E27FC236}">
                <a16:creationId xmlns:a16="http://schemas.microsoft.com/office/drawing/2014/main" xmlns="" id="{0A98F273-4520-FD82-61CC-A90B0FB0D5C0}"/>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6</a:t>
            </a:r>
          </a:p>
        </p:txBody>
      </p:sp>
      <p:sp>
        <p:nvSpPr>
          <p:cNvPr id="181358" name="Text Box 110">
            <a:extLst>
              <a:ext uri="{FF2B5EF4-FFF2-40B4-BE49-F238E27FC236}">
                <a16:creationId xmlns:a16="http://schemas.microsoft.com/office/drawing/2014/main" xmlns="" id="{A9277C98-63C9-DC1D-1F8D-DAEF7B22270B}"/>
              </a:ext>
            </a:extLst>
          </p:cNvPr>
          <p:cNvSpPr txBox="1">
            <a:spLocks noChangeArrowheads="1"/>
          </p:cNvSpPr>
          <p:nvPr/>
        </p:nvSpPr>
        <p:spPr bwMode="auto">
          <a:xfrm>
            <a:off x="847725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7</a:t>
            </a:r>
          </a:p>
        </p:txBody>
      </p:sp>
      <p:sp>
        <p:nvSpPr>
          <p:cNvPr id="181359" name="Text Box 111">
            <a:extLst>
              <a:ext uri="{FF2B5EF4-FFF2-40B4-BE49-F238E27FC236}">
                <a16:creationId xmlns:a16="http://schemas.microsoft.com/office/drawing/2014/main" xmlns="" id="{327A2774-8866-F991-B99F-FC9616FA329B}"/>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1</a:t>
            </a:r>
          </a:p>
        </p:txBody>
      </p:sp>
      <p:sp>
        <p:nvSpPr>
          <p:cNvPr id="181360" name="Text Box 112">
            <a:extLst>
              <a:ext uri="{FF2B5EF4-FFF2-40B4-BE49-F238E27FC236}">
                <a16:creationId xmlns:a16="http://schemas.microsoft.com/office/drawing/2014/main" xmlns="" id="{2DF85F96-9D44-D6E5-C615-D8E1E2CCCD60}"/>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2</a:t>
            </a:r>
          </a:p>
        </p:txBody>
      </p:sp>
      <p:sp>
        <p:nvSpPr>
          <p:cNvPr id="181361" name="Text Box 113">
            <a:extLst>
              <a:ext uri="{FF2B5EF4-FFF2-40B4-BE49-F238E27FC236}">
                <a16:creationId xmlns:a16="http://schemas.microsoft.com/office/drawing/2014/main" xmlns="" id="{171CCA6E-134F-306F-2AFC-E3289C63A260}"/>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3</a:t>
            </a:r>
          </a:p>
        </p:txBody>
      </p:sp>
      <p:sp>
        <p:nvSpPr>
          <p:cNvPr id="181362" name="Text Box 114">
            <a:extLst>
              <a:ext uri="{FF2B5EF4-FFF2-40B4-BE49-F238E27FC236}">
                <a16:creationId xmlns:a16="http://schemas.microsoft.com/office/drawing/2014/main" xmlns="" id="{32820332-ABDA-55A3-5657-DF63C9A56419}"/>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4</a:t>
            </a:r>
          </a:p>
        </p:txBody>
      </p:sp>
      <p:sp>
        <p:nvSpPr>
          <p:cNvPr id="181363" name="Text Box 115">
            <a:extLst>
              <a:ext uri="{FF2B5EF4-FFF2-40B4-BE49-F238E27FC236}">
                <a16:creationId xmlns:a16="http://schemas.microsoft.com/office/drawing/2014/main" xmlns="" id="{43C0C7AD-D04E-6EE4-C945-60F20A7DEF75}"/>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5</a:t>
            </a:r>
          </a:p>
        </p:txBody>
      </p:sp>
      <p:sp>
        <p:nvSpPr>
          <p:cNvPr id="181364" name="Text Box 116">
            <a:extLst>
              <a:ext uri="{FF2B5EF4-FFF2-40B4-BE49-F238E27FC236}">
                <a16:creationId xmlns:a16="http://schemas.microsoft.com/office/drawing/2014/main" xmlns="" id="{8C22DE32-58CE-C72D-8485-F434248F1DE3}"/>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6</a:t>
            </a:r>
          </a:p>
        </p:txBody>
      </p:sp>
      <p:sp>
        <p:nvSpPr>
          <p:cNvPr id="181365" name="Text Box 117">
            <a:extLst>
              <a:ext uri="{FF2B5EF4-FFF2-40B4-BE49-F238E27FC236}">
                <a16:creationId xmlns:a16="http://schemas.microsoft.com/office/drawing/2014/main" xmlns="" id="{D01B897C-C3B3-9D27-078A-74A3E328A435}"/>
              </a:ext>
            </a:extLst>
          </p:cNvPr>
          <p:cNvSpPr txBox="1">
            <a:spLocks noChangeArrowheads="1"/>
          </p:cNvSpPr>
          <p:nvPr/>
        </p:nvSpPr>
        <p:spPr bwMode="auto">
          <a:xfrm>
            <a:off x="8493125" y="10287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7</a:t>
            </a:r>
          </a:p>
        </p:txBody>
      </p:sp>
      <p:sp>
        <p:nvSpPr>
          <p:cNvPr id="181366" name="Oval 118">
            <a:extLst>
              <a:ext uri="{FF2B5EF4-FFF2-40B4-BE49-F238E27FC236}">
                <a16:creationId xmlns:a16="http://schemas.microsoft.com/office/drawing/2014/main" xmlns="" id="{D677AB47-914E-F405-CBA9-D5D4319F460E}"/>
              </a:ext>
            </a:extLst>
          </p:cNvPr>
          <p:cNvSpPr>
            <a:spLocks noChangeArrowheads="1"/>
          </p:cNvSpPr>
          <p:nvPr/>
        </p:nvSpPr>
        <p:spPr bwMode="auto">
          <a:xfrm>
            <a:off x="1352638" y="57150"/>
            <a:ext cx="898525" cy="838200"/>
          </a:xfrm>
          <a:prstGeom prst="ellipse">
            <a:avLst/>
          </a:prstGeom>
          <a:solidFill>
            <a:srgbClr val="CCFF66"/>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2600" b="1">
                <a:solidFill>
                  <a:srgbClr val="FF0066"/>
                </a:solidFill>
                <a:latin typeface="Times New Roman" panose="02020603050405020304" pitchFamily="18" charset="0"/>
                <a:cs typeface="Times New Roman" panose="02020603050405020304" pitchFamily="18" charset="0"/>
              </a:rPr>
              <a:t>Hết giờ</a:t>
            </a:r>
          </a:p>
        </p:txBody>
      </p:sp>
      <p:pic>
        <p:nvPicPr>
          <p:cNvPr id="181367" name="Picture 119" descr="bell">
            <a:extLst>
              <a:ext uri="{FF2B5EF4-FFF2-40B4-BE49-F238E27FC236}">
                <a16:creationId xmlns:a16="http://schemas.microsoft.com/office/drawing/2014/main" xmlns="" id="{36CD33A5-53B3-F463-C68B-3F88CC61171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65277" y="228600"/>
            <a:ext cx="488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368" name="Text Box 120">
            <a:extLst>
              <a:ext uri="{FF2B5EF4-FFF2-40B4-BE49-F238E27FC236}">
                <a16:creationId xmlns:a16="http://schemas.microsoft.com/office/drawing/2014/main" xmlns="" id="{05C31811-BE47-4428-6994-374D9E462AAE}"/>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10</a:t>
            </a:r>
          </a:p>
        </p:txBody>
      </p:sp>
      <p:sp>
        <p:nvSpPr>
          <p:cNvPr id="181369" name="Text Box 121">
            <a:extLst>
              <a:ext uri="{FF2B5EF4-FFF2-40B4-BE49-F238E27FC236}">
                <a16:creationId xmlns:a16="http://schemas.microsoft.com/office/drawing/2014/main" xmlns="" id="{ED7C5CA5-0CB8-9DD0-64AC-F31113784ACC}"/>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9</a:t>
            </a:r>
          </a:p>
        </p:txBody>
      </p:sp>
      <p:sp>
        <p:nvSpPr>
          <p:cNvPr id="181370" name="Text Box 122">
            <a:extLst>
              <a:ext uri="{FF2B5EF4-FFF2-40B4-BE49-F238E27FC236}">
                <a16:creationId xmlns:a16="http://schemas.microsoft.com/office/drawing/2014/main" xmlns="" id="{6CED479B-C55F-7CC8-374A-03C12A9E625F}"/>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8</a:t>
            </a:r>
          </a:p>
        </p:txBody>
      </p:sp>
      <p:sp>
        <p:nvSpPr>
          <p:cNvPr id="181371" name="Text Box 123">
            <a:extLst>
              <a:ext uri="{FF2B5EF4-FFF2-40B4-BE49-F238E27FC236}">
                <a16:creationId xmlns:a16="http://schemas.microsoft.com/office/drawing/2014/main" xmlns="" id="{5C600E02-FDE6-0726-1B0C-9AF19D2FABCD}"/>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7</a:t>
            </a:r>
          </a:p>
        </p:txBody>
      </p:sp>
      <p:sp>
        <p:nvSpPr>
          <p:cNvPr id="181372" name="Text Box 124">
            <a:extLst>
              <a:ext uri="{FF2B5EF4-FFF2-40B4-BE49-F238E27FC236}">
                <a16:creationId xmlns:a16="http://schemas.microsoft.com/office/drawing/2014/main" xmlns="" id="{02051226-5498-3565-C4BD-12C116B64003}"/>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6</a:t>
            </a:r>
          </a:p>
        </p:txBody>
      </p:sp>
      <p:sp>
        <p:nvSpPr>
          <p:cNvPr id="181373" name="Text Box 125">
            <a:extLst>
              <a:ext uri="{FF2B5EF4-FFF2-40B4-BE49-F238E27FC236}">
                <a16:creationId xmlns:a16="http://schemas.microsoft.com/office/drawing/2014/main" xmlns="" id="{E27958F6-163C-69A5-9527-E2F0D60C11B8}"/>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5</a:t>
            </a:r>
          </a:p>
        </p:txBody>
      </p:sp>
      <p:sp>
        <p:nvSpPr>
          <p:cNvPr id="181374" name="Text Box 126">
            <a:extLst>
              <a:ext uri="{FF2B5EF4-FFF2-40B4-BE49-F238E27FC236}">
                <a16:creationId xmlns:a16="http://schemas.microsoft.com/office/drawing/2014/main" xmlns="" id="{17893D4E-E1CE-F6B4-406D-F8FD9234C5D7}"/>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4</a:t>
            </a:r>
          </a:p>
        </p:txBody>
      </p:sp>
      <p:sp>
        <p:nvSpPr>
          <p:cNvPr id="181375" name="Text Box 127">
            <a:extLst>
              <a:ext uri="{FF2B5EF4-FFF2-40B4-BE49-F238E27FC236}">
                <a16:creationId xmlns:a16="http://schemas.microsoft.com/office/drawing/2014/main" xmlns="" id="{B7494E30-5D51-38B7-ECFF-73B0A53C3C62}"/>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3</a:t>
            </a:r>
          </a:p>
        </p:txBody>
      </p:sp>
      <p:sp>
        <p:nvSpPr>
          <p:cNvPr id="181376" name="Text Box 128">
            <a:extLst>
              <a:ext uri="{FF2B5EF4-FFF2-40B4-BE49-F238E27FC236}">
                <a16:creationId xmlns:a16="http://schemas.microsoft.com/office/drawing/2014/main" xmlns="" id="{A3CC542B-3D62-A813-01D3-EC2BEA253491}"/>
              </a:ext>
            </a:extLst>
          </p:cNvPr>
          <p:cNvSpPr txBox="1">
            <a:spLocks noChangeArrowheads="1"/>
          </p:cNvSpPr>
          <p:nvPr/>
        </p:nvSpPr>
        <p:spPr bwMode="auto">
          <a:xfrm>
            <a:off x="1219200" y="136530"/>
            <a:ext cx="1219200"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r>
              <a:rPr lang="en-US" sz="4000" b="1">
                <a:solidFill>
                  <a:srgbClr val="FF0000"/>
                </a:solidFill>
                <a:effectLst>
                  <a:outerShdw blurRad="38100" dist="38100" dir="2700000" algn="tl">
                    <a:srgbClr val="C0C0C0"/>
                  </a:outerShdw>
                </a:effectLst>
                <a:latin typeface=".VnRevue" pitchFamily="34" charset="0"/>
                <a:cs typeface="+mn-cs"/>
              </a:rPr>
              <a:t>1</a:t>
            </a:r>
          </a:p>
        </p:txBody>
      </p:sp>
      <p:sp>
        <p:nvSpPr>
          <p:cNvPr id="181377" name="Text Box 129">
            <a:extLst>
              <a:ext uri="{FF2B5EF4-FFF2-40B4-BE49-F238E27FC236}">
                <a16:creationId xmlns:a16="http://schemas.microsoft.com/office/drawing/2014/main" xmlns="" id="{31ADB548-FBEB-D0C7-9059-68AAB53DE1A3}"/>
              </a:ext>
            </a:extLst>
          </p:cNvPr>
          <p:cNvSpPr txBox="1">
            <a:spLocks noChangeArrowheads="1"/>
          </p:cNvSpPr>
          <p:nvPr/>
        </p:nvSpPr>
        <p:spPr bwMode="auto">
          <a:xfrm>
            <a:off x="1219288" y="287514"/>
            <a:ext cx="1031875" cy="701675"/>
          </a:xfrm>
          <a:prstGeom prst="rect">
            <a:avLst/>
          </a:prstGeom>
          <a:noFill/>
          <a:ln>
            <a:noFill/>
          </a:ln>
          <a:effectLst/>
        </p:spPr>
        <p:txBody>
          <a:bodyPr>
            <a:spAutoFit/>
          </a:bodyPr>
          <a:lstStyle/>
          <a:p>
            <a:pPr algn="ctr" defTabSz="457200" eaLnBrk="1" fontAlgn="auto" hangingPunct="1">
              <a:spcBef>
                <a:spcPct val="50000"/>
              </a:spcBef>
              <a:spcAft>
                <a:spcPts val="0"/>
              </a:spcAft>
              <a:defRPr/>
            </a:pPr>
            <a:endParaRPr lang="en-US" sz="4000" b="1" dirty="0">
              <a:solidFill>
                <a:srgbClr val="FF0000"/>
              </a:solidFill>
              <a:effectLst>
                <a:outerShdw blurRad="38100" dist="38100" dir="2700000" algn="tl">
                  <a:srgbClr val="C0C0C0"/>
                </a:outerShdw>
              </a:effectLst>
              <a:latin typeface=".VnRevue" pitchFamily="34" charset="0"/>
              <a:cs typeface="+mn-cs"/>
            </a:endParaRPr>
          </a:p>
        </p:txBody>
      </p:sp>
      <p:sp>
        <p:nvSpPr>
          <p:cNvPr id="181378" name="Rectangle 130">
            <a:extLst>
              <a:ext uri="{FF2B5EF4-FFF2-40B4-BE49-F238E27FC236}">
                <a16:creationId xmlns:a16="http://schemas.microsoft.com/office/drawing/2014/main" xmlns="" id="{7831C004-1584-AAFD-134F-B82FE0F14EA7}"/>
              </a:ext>
            </a:extLst>
          </p:cNvPr>
          <p:cNvSpPr>
            <a:spLocks noChangeArrowheads="1"/>
          </p:cNvSpPr>
          <p:nvPr/>
        </p:nvSpPr>
        <p:spPr bwMode="auto">
          <a:xfrm>
            <a:off x="489038" y="3894138"/>
            <a:ext cx="639763" cy="639762"/>
          </a:xfrm>
          <a:prstGeom prst="rect">
            <a:avLst/>
          </a:prstGeom>
          <a:gradFill rotWithShape="1">
            <a:gsLst>
              <a:gs pos="0">
                <a:srgbClr val="FF9933"/>
              </a:gs>
              <a:gs pos="100000">
                <a:srgbClr val="FFE6CD"/>
              </a:gs>
            </a:gsLst>
            <a:path path="shape">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r>
              <a:rPr lang="en-US" altLang="vi-VN" sz="4400" b="1" dirty="0">
                <a:solidFill>
                  <a:srgbClr val="000099"/>
                </a:solidFill>
                <a:latin typeface=".VnTime" pitchFamily="34" charset="0"/>
                <a:cs typeface="+mn-cs"/>
              </a:rPr>
              <a:t>6</a:t>
            </a:r>
          </a:p>
        </p:txBody>
      </p:sp>
      <p:sp>
        <p:nvSpPr>
          <p:cNvPr id="18550" name="Oval 131">
            <a:extLst>
              <a:ext uri="{FF2B5EF4-FFF2-40B4-BE49-F238E27FC236}">
                <a16:creationId xmlns:a16="http://schemas.microsoft.com/office/drawing/2014/main" xmlns="" id="{AF2911EC-0A2D-839D-D9CB-04B6EBDB7950}"/>
              </a:ext>
            </a:extLst>
          </p:cNvPr>
          <p:cNvSpPr>
            <a:spLocks noChangeArrowheads="1"/>
          </p:cNvSpPr>
          <p:nvPr/>
        </p:nvSpPr>
        <p:spPr bwMode="auto">
          <a:xfrm>
            <a:off x="4960938" y="39689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1" name="Oval 132">
            <a:extLst>
              <a:ext uri="{FF2B5EF4-FFF2-40B4-BE49-F238E27FC236}">
                <a16:creationId xmlns:a16="http://schemas.microsoft.com/office/drawing/2014/main" xmlns="" id="{E2F6D863-148E-CF88-10FD-314175393624}"/>
              </a:ext>
            </a:extLst>
          </p:cNvPr>
          <p:cNvSpPr>
            <a:spLocks noChangeArrowheads="1"/>
          </p:cNvSpPr>
          <p:nvPr/>
        </p:nvSpPr>
        <p:spPr bwMode="auto">
          <a:xfrm>
            <a:off x="5600768" y="3968926"/>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2" name="Oval 133">
            <a:extLst>
              <a:ext uri="{FF2B5EF4-FFF2-40B4-BE49-F238E27FC236}">
                <a16:creationId xmlns:a16="http://schemas.microsoft.com/office/drawing/2014/main" xmlns="" id="{96202E8F-3CCC-AFE9-E323-F530973BF015}"/>
              </a:ext>
            </a:extLst>
          </p:cNvPr>
          <p:cNvSpPr>
            <a:spLocks noChangeArrowheads="1"/>
          </p:cNvSpPr>
          <p:nvPr/>
        </p:nvSpPr>
        <p:spPr bwMode="auto">
          <a:xfrm>
            <a:off x="6235788" y="3968926"/>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3" name="Oval 134">
            <a:extLst>
              <a:ext uri="{FF2B5EF4-FFF2-40B4-BE49-F238E27FC236}">
                <a16:creationId xmlns:a16="http://schemas.microsoft.com/office/drawing/2014/main" xmlns="" id="{956F014E-DD8A-DE8E-BA00-5597A9841BDB}"/>
              </a:ext>
            </a:extLst>
          </p:cNvPr>
          <p:cNvSpPr>
            <a:spLocks noChangeArrowheads="1"/>
          </p:cNvSpPr>
          <p:nvPr/>
        </p:nvSpPr>
        <p:spPr bwMode="auto">
          <a:xfrm>
            <a:off x="6875463" y="39689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4" name="Oval 135">
            <a:extLst>
              <a:ext uri="{FF2B5EF4-FFF2-40B4-BE49-F238E27FC236}">
                <a16:creationId xmlns:a16="http://schemas.microsoft.com/office/drawing/2014/main" xmlns="" id="{C89CC7DA-D35E-EF0B-EE8D-8AA3B1709B2F}"/>
              </a:ext>
            </a:extLst>
          </p:cNvPr>
          <p:cNvSpPr>
            <a:spLocks noChangeArrowheads="1"/>
          </p:cNvSpPr>
          <p:nvPr/>
        </p:nvSpPr>
        <p:spPr bwMode="auto">
          <a:xfrm>
            <a:off x="4321184" y="3968926"/>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5" name="Oval 136">
            <a:extLst>
              <a:ext uri="{FF2B5EF4-FFF2-40B4-BE49-F238E27FC236}">
                <a16:creationId xmlns:a16="http://schemas.microsoft.com/office/drawing/2014/main" xmlns="" id="{9AE4A40A-3159-3BC9-7F58-3B54DA7BCC1C}"/>
              </a:ext>
            </a:extLst>
          </p:cNvPr>
          <p:cNvSpPr>
            <a:spLocks noChangeArrowheads="1"/>
          </p:cNvSpPr>
          <p:nvPr/>
        </p:nvSpPr>
        <p:spPr bwMode="auto">
          <a:xfrm>
            <a:off x="3678238" y="39689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6" name="Oval 137">
            <a:extLst>
              <a:ext uri="{FF2B5EF4-FFF2-40B4-BE49-F238E27FC236}">
                <a16:creationId xmlns:a16="http://schemas.microsoft.com/office/drawing/2014/main" xmlns="" id="{C3F4B85D-9EDD-5AF6-FAB9-AF15736C2E99}"/>
              </a:ext>
            </a:extLst>
          </p:cNvPr>
          <p:cNvSpPr>
            <a:spLocks noChangeArrowheads="1"/>
          </p:cNvSpPr>
          <p:nvPr/>
        </p:nvSpPr>
        <p:spPr bwMode="auto">
          <a:xfrm>
            <a:off x="2400335" y="3968926"/>
            <a:ext cx="639763"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557" name="Oval 138">
            <a:extLst>
              <a:ext uri="{FF2B5EF4-FFF2-40B4-BE49-F238E27FC236}">
                <a16:creationId xmlns:a16="http://schemas.microsoft.com/office/drawing/2014/main" xmlns="" id="{619392C6-15FF-FC9D-2844-B3F07254CA09}"/>
              </a:ext>
            </a:extLst>
          </p:cNvPr>
          <p:cNvSpPr>
            <a:spLocks noChangeArrowheads="1"/>
          </p:cNvSpPr>
          <p:nvPr/>
        </p:nvSpPr>
        <p:spPr bwMode="auto">
          <a:xfrm>
            <a:off x="3033713" y="3968926"/>
            <a:ext cx="639762" cy="639763"/>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87" name="Oval 139">
            <a:extLst>
              <a:ext uri="{FF2B5EF4-FFF2-40B4-BE49-F238E27FC236}">
                <a16:creationId xmlns:a16="http://schemas.microsoft.com/office/drawing/2014/main" xmlns="" id="{DBA70ED6-756F-D0EC-2B6B-E336D1AA3CB4}"/>
              </a:ext>
            </a:extLst>
          </p:cNvPr>
          <p:cNvSpPr>
            <a:spLocks noChangeArrowheads="1"/>
          </p:cNvSpPr>
          <p:nvPr/>
        </p:nvSpPr>
        <p:spPr bwMode="auto">
          <a:xfrm>
            <a:off x="4956194" y="39703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88" name="Oval 140">
            <a:extLst>
              <a:ext uri="{FF2B5EF4-FFF2-40B4-BE49-F238E27FC236}">
                <a16:creationId xmlns:a16="http://schemas.microsoft.com/office/drawing/2014/main" xmlns="" id="{FD5AF508-ABD7-4A1F-A1AD-FC01109DEF72}"/>
              </a:ext>
            </a:extLst>
          </p:cNvPr>
          <p:cNvSpPr>
            <a:spLocks noChangeArrowheads="1"/>
          </p:cNvSpPr>
          <p:nvPr/>
        </p:nvSpPr>
        <p:spPr bwMode="auto">
          <a:xfrm>
            <a:off x="5595938" y="39703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89" name="Oval 141">
            <a:extLst>
              <a:ext uri="{FF2B5EF4-FFF2-40B4-BE49-F238E27FC236}">
                <a16:creationId xmlns:a16="http://schemas.microsoft.com/office/drawing/2014/main" xmlns="" id="{74BCA475-23F1-3C2D-745B-A9EF087D0FE4}"/>
              </a:ext>
            </a:extLst>
          </p:cNvPr>
          <p:cNvSpPr>
            <a:spLocks noChangeArrowheads="1"/>
          </p:cNvSpPr>
          <p:nvPr/>
        </p:nvSpPr>
        <p:spPr bwMode="auto">
          <a:xfrm>
            <a:off x="6230938" y="39703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0" name="Oval 142">
            <a:extLst>
              <a:ext uri="{FF2B5EF4-FFF2-40B4-BE49-F238E27FC236}">
                <a16:creationId xmlns:a16="http://schemas.microsoft.com/office/drawing/2014/main" xmlns="" id="{1D5BCB45-2B14-55E1-76C9-704B0FD4D4F7}"/>
              </a:ext>
            </a:extLst>
          </p:cNvPr>
          <p:cNvSpPr>
            <a:spLocks noChangeArrowheads="1"/>
          </p:cNvSpPr>
          <p:nvPr/>
        </p:nvSpPr>
        <p:spPr bwMode="auto">
          <a:xfrm>
            <a:off x="6870788" y="39703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1" name="Oval 143">
            <a:extLst>
              <a:ext uri="{FF2B5EF4-FFF2-40B4-BE49-F238E27FC236}">
                <a16:creationId xmlns:a16="http://schemas.microsoft.com/office/drawing/2014/main" xmlns="" id="{22A3CF3D-73A6-91A5-1A91-2FF7A92924FB}"/>
              </a:ext>
            </a:extLst>
          </p:cNvPr>
          <p:cNvSpPr>
            <a:spLocks noChangeArrowheads="1"/>
          </p:cNvSpPr>
          <p:nvPr/>
        </p:nvSpPr>
        <p:spPr bwMode="auto">
          <a:xfrm>
            <a:off x="4316413" y="39703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2" name="Oval 144">
            <a:extLst>
              <a:ext uri="{FF2B5EF4-FFF2-40B4-BE49-F238E27FC236}">
                <a16:creationId xmlns:a16="http://schemas.microsoft.com/office/drawing/2014/main" xmlns="" id="{90737416-0C9F-868D-145B-F2CE6874D390}"/>
              </a:ext>
            </a:extLst>
          </p:cNvPr>
          <p:cNvSpPr>
            <a:spLocks noChangeArrowheads="1"/>
          </p:cNvSpPr>
          <p:nvPr/>
        </p:nvSpPr>
        <p:spPr bwMode="auto">
          <a:xfrm>
            <a:off x="3673563" y="3970338"/>
            <a:ext cx="639763"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3" name="Oval 145">
            <a:extLst>
              <a:ext uri="{FF2B5EF4-FFF2-40B4-BE49-F238E27FC236}">
                <a16:creationId xmlns:a16="http://schemas.microsoft.com/office/drawing/2014/main" xmlns="" id="{DF427987-2E51-791E-8B6F-662589D1A1DE}"/>
              </a:ext>
            </a:extLst>
          </p:cNvPr>
          <p:cNvSpPr>
            <a:spLocks noChangeArrowheads="1"/>
          </p:cNvSpPr>
          <p:nvPr/>
        </p:nvSpPr>
        <p:spPr bwMode="auto">
          <a:xfrm>
            <a:off x="2395538" y="39703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4" name="Oval 146">
            <a:extLst>
              <a:ext uri="{FF2B5EF4-FFF2-40B4-BE49-F238E27FC236}">
                <a16:creationId xmlns:a16="http://schemas.microsoft.com/office/drawing/2014/main" xmlns="" id="{06CD448A-B4FF-2302-8650-6B2350952D7C}"/>
              </a:ext>
            </a:extLst>
          </p:cNvPr>
          <p:cNvSpPr>
            <a:spLocks noChangeArrowheads="1"/>
          </p:cNvSpPr>
          <p:nvPr/>
        </p:nvSpPr>
        <p:spPr bwMode="auto">
          <a:xfrm>
            <a:off x="3038563" y="3968926"/>
            <a:ext cx="639763" cy="639763"/>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5" name="Oval 147">
            <a:extLst>
              <a:ext uri="{FF2B5EF4-FFF2-40B4-BE49-F238E27FC236}">
                <a16:creationId xmlns:a16="http://schemas.microsoft.com/office/drawing/2014/main" xmlns="" id="{7D3741A3-4FA9-1C83-54F8-D6BBC7ED8F13}"/>
              </a:ext>
            </a:extLst>
          </p:cNvPr>
          <p:cNvSpPr>
            <a:spLocks noChangeArrowheads="1"/>
          </p:cNvSpPr>
          <p:nvPr/>
        </p:nvSpPr>
        <p:spPr bwMode="auto">
          <a:xfrm>
            <a:off x="1143000" y="1066800"/>
            <a:ext cx="228600" cy="228600"/>
          </a:xfrm>
          <a:prstGeom prst="ellipse">
            <a:avLst/>
          </a:prstGeom>
          <a:solidFill>
            <a:srgbClr val="FFCC99"/>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567" name="Oval 148">
            <a:extLst>
              <a:ext uri="{FF2B5EF4-FFF2-40B4-BE49-F238E27FC236}">
                <a16:creationId xmlns:a16="http://schemas.microsoft.com/office/drawing/2014/main" xmlns="" id="{6CD220B0-AD27-2010-99BB-031C15B207D3}"/>
              </a:ext>
            </a:extLst>
          </p:cNvPr>
          <p:cNvSpPr>
            <a:spLocks noChangeArrowheads="1"/>
          </p:cNvSpPr>
          <p:nvPr/>
        </p:nvSpPr>
        <p:spPr bwMode="auto">
          <a:xfrm>
            <a:off x="6205538" y="2687638"/>
            <a:ext cx="639762" cy="639762"/>
          </a:xfrm>
          <a:prstGeom prst="ellipse">
            <a:avLst/>
          </a:prstGeom>
          <a:gradFill rotWithShape="1">
            <a:gsLst>
              <a:gs pos="0">
                <a:srgbClr val="CBCBFF"/>
              </a:gs>
              <a:gs pos="100000">
                <a:srgbClr val="9999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7" name="Oval 149">
            <a:extLst>
              <a:ext uri="{FF2B5EF4-FFF2-40B4-BE49-F238E27FC236}">
                <a16:creationId xmlns:a16="http://schemas.microsoft.com/office/drawing/2014/main" xmlns="" id="{9AE3A791-BC40-3A65-06EE-2CE69C207A78}"/>
              </a:ext>
            </a:extLst>
          </p:cNvPr>
          <p:cNvSpPr>
            <a:spLocks noChangeArrowheads="1"/>
          </p:cNvSpPr>
          <p:nvPr/>
        </p:nvSpPr>
        <p:spPr bwMode="auto">
          <a:xfrm>
            <a:off x="6215063" y="2687638"/>
            <a:ext cx="639762" cy="639762"/>
          </a:xfrm>
          <a:prstGeom prst="ellipse">
            <a:avLst/>
          </a:prstGeom>
          <a:gradFill rotWithShape="1">
            <a:gsLst>
              <a:gs pos="0">
                <a:srgbClr val="CBCBFF"/>
              </a:gs>
              <a:gs pos="100000">
                <a:srgbClr val="9999FF"/>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398" name="Text Box 150">
            <a:extLst>
              <a:ext uri="{FF2B5EF4-FFF2-40B4-BE49-F238E27FC236}">
                <a16:creationId xmlns:a16="http://schemas.microsoft.com/office/drawing/2014/main" xmlns="" id="{621C04C2-1D53-D829-AEC4-CD0B71B8EEFA}"/>
              </a:ext>
            </a:extLst>
          </p:cNvPr>
          <p:cNvSpPr txBox="1">
            <a:spLocks noChangeArrowheads="1"/>
          </p:cNvSpPr>
          <p:nvPr/>
        </p:nvSpPr>
        <p:spPr bwMode="auto">
          <a:xfrm>
            <a:off x="2362200" y="7572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VnArial Narrow" pitchFamily="34" charset="0"/>
                <a:cs typeface="+mn-cs"/>
              </a:rPr>
              <a:t>R</a:t>
            </a:r>
          </a:p>
        </p:txBody>
      </p:sp>
      <p:sp>
        <p:nvSpPr>
          <p:cNvPr id="181399" name="Text Box 151">
            <a:extLst>
              <a:ext uri="{FF2B5EF4-FFF2-40B4-BE49-F238E27FC236}">
                <a16:creationId xmlns:a16="http://schemas.microsoft.com/office/drawing/2014/main" xmlns="" id="{02A27A73-75F2-4F36-7BD7-AA8B48FB6FF3}"/>
              </a:ext>
            </a:extLst>
          </p:cNvPr>
          <p:cNvSpPr txBox="1">
            <a:spLocks noChangeArrowheads="1"/>
          </p:cNvSpPr>
          <p:nvPr/>
        </p:nvSpPr>
        <p:spPr bwMode="auto">
          <a:xfrm>
            <a:off x="3003550" y="7572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U</a:t>
            </a:r>
          </a:p>
        </p:txBody>
      </p:sp>
      <p:sp>
        <p:nvSpPr>
          <p:cNvPr id="181400" name="Text Box 152">
            <a:extLst>
              <a:ext uri="{FF2B5EF4-FFF2-40B4-BE49-F238E27FC236}">
                <a16:creationId xmlns:a16="http://schemas.microsoft.com/office/drawing/2014/main" xmlns="" id="{21F78FD8-AA4E-60F4-8C53-8C36792EA9D2}"/>
              </a:ext>
            </a:extLst>
          </p:cNvPr>
          <p:cNvSpPr txBox="1">
            <a:spLocks noChangeArrowheads="1"/>
          </p:cNvSpPr>
          <p:nvPr/>
        </p:nvSpPr>
        <p:spPr bwMode="auto">
          <a:xfrm>
            <a:off x="3641725" y="7556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Ộ</a:t>
            </a:r>
          </a:p>
        </p:txBody>
      </p:sp>
      <p:sp>
        <p:nvSpPr>
          <p:cNvPr id="181401" name="Text Box 153">
            <a:extLst>
              <a:ext uri="{FF2B5EF4-FFF2-40B4-BE49-F238E27FC236}">
                <a16:creationId xmlns:a16="http://schemas.microsoft.com/office/drawing/2014/main" xmlns="" id="{0621EF59-43F9-65A6-066B-1376A9670C81}"/>
              </a:ext>
            </a:extLst>
          </p:cNvPr>
          <p:cNvSpPr txBox="1">
            <a:spLocks noChangeArrowheads="1"/>
          </p:cNvSpPr>
          <p:nvPr/>
        </p:nvSpPr>
        <p:spPr bwMode="auto">
          <a:xfrm>
            <a:off x="4267200" y="7572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VnArial Narrow" pitchFamily="34" charset="0"/>
                <a:cs typeface="+mn-cs"/>
              </a:rPr>
              <a:t>T</a:t>
            </a:r>
          </a:p>
        </p:txBody>
      </p:sp>
      <p:sp>
        <p:nvSpPr>
          <p:cNvPr id="181402" name="Text Box 154">
            <a:extLst>
              <a:ext uri="{FF2B5EF4-FFF2-40B4-BE49-F238E27FC236}">
                <a16:creationId xmlns:a16="http://schemas.microsoft.com/office/drawing/2014/main" xmlns="" id="{FB17E01C-278F-F212-AC55-B75276C37C8E}"/>
              </a:ext>
            </a:extLst>
          </p:cNvPr>
          <p:cNvSpPr txBox="1">
            <a:spLocks noChangeArrowheads="1"/>
          </p:cNvSpPr>
          <p:nvPr/>
        </p:nvSpPr>
        <p:spPr bwMode="auto">
          <a:xfrm>
            <a:off x="4914900" y="7572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N</a:t>
            </a:r>
          </a:p>
        </p:txBody>
      </p:sp>
      <p:sp>
        <p:nvSpPr>
          <p:cNvPr id="181403" name="Text Box 155">
            <a:extLst>
              <a:ext uri="{FF2B5EF4-FFF2-40B4-BE49-F238E27FC236}">
                <a16:creationId xmlns:a16="http://schemas.microsoft.com/office/drawing/2014/main" xmlns="" id="{60373053-D916-FC48-0B23-A5AE1B336A22}"/>
              </a:ext>
            </a:extLst>
          </p:cNvPr>
          <p:cNvSpPr txBox="1">
            <a:spLocks noChangeArrowheads="1"/>
          </p:cNvSpPr>
          <p:nvPr/>
        </p:nvSpPr>
        <p:spPr bwMode="auto">
          <a:xfrm>
            <a:off x="5575300" y="7572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O</a:t>
            </a:r>
          </a:p>
        </p:txBody>
      </p:sp>
      <p:sp>
        <p:nvSpPr>
          <p:cNvPr id="181404" name="Text Box 156">
            <a:extLst>
              <a:ext uri="{FF2B5EF4-FFF2-40B4-BE49-F238E27FC236}">
                <a16:creationId xmlns:a16="http://schemas.microsoft.com/office/drawing/2014/main" xmlns="" id="{0DFAC4E0-0533-44B1-10EB-24E23EF1540B}"/>
              </a:ext>
            </a:extLst>
          </p:cNvPr>
          <p:cNvSpPr txBox="1">
            <a:spLocks noChangeArrowheads="1"/>
          </p:cNvSpPr>
          <p:nvPr/>
        </p:nvSpPr>
        <p:spPr bwMode="auto">
          <a:xfrm>
            <a:off x="6210300" y="7572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N</a:t>
            </a:r>
          </a:p>
        </p:txBody>
      </p:sp>
      <p:sp>
        <p:nvSpPr>
          <p:cNvPr id="181405" name="Text Box 157">
            <a:extLst>
              <a:ext uri="{FF2B5EF4-FFF2-40B4-BE49-F238E27FC236}">
                <a16:creationId xmlns:a16="http://schemas.microsoft.com/office/drawing/2014/main" xmlns="" id="{BE77B61F-E1C1-E36A-7169-9DD5042117FF}"/>
              </a:ext>
            </a:extLst>
          </p:cNvPr>
          <p:cNvSpPr txBox="1">
            <a:spLocks noChangeArrowheads="1"/>
          </p:cNvSpPr>
          <p:nvPr/>
        </p:nvSpPr>
        <p:spPr bwMode="auto">
          <a:xfrm>
            <a:off x="2916238" y="1438275"/>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K</a:t>
            </a:r>
          </a:p>
        </p:txBody>
      </p:sp>
      <p:sp>
        <p:nvSpPr>
          <p:cNvPr id="181406" name="Text Box 158">
            <a:extLst>
              <a:ext uri="{FF2B5EF4-FFF2-40B4-BE49-F238E27FC236}">
                <a16:creationId xmlns:a16="http://schemas.microsoft.com/office/drawing/2014/main" xmlns="" id="{D0EF082F-CBD5-648A-78D3-571C334E5F25}"/>
              </a:ext>
            </a:extLst>
          </p:cNvPr>
          <p:cNvSpPr txBox="1">
            <a:spLocks noChangeArrowheads="1"/>
          </p:cNvSpPr>
          <p:nvPr/>
        </p:nvSpPr>
        <p:spPr bwMode="auto">
          <a:xfrm>
            <a:off x="3616325" y="14017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H</a:t>
            </a:r>
          </a:p>
        </p:txBody>
      </p:sp>
      <p:sp>
        <p:nvSpPr>
          <p:cNvPr id="181407" name="Text Box 159">
            <a:extLst>
              <a:ext uri="{FF2B5EF4-FFF2-40B4-BE49-F238E27FC236}">
                <a16:creationId xmlns:a16="http://schemas.microsoft.com/office/drawing/2014/main" xmlns="" id="{69793E3D-787B-A28A-F69B-CEFE6E36A083}"/>
              </a:ext>
            </a:extLst>
          </p:cNvPr>
          <p:cNvSpPr txBox="1">
            <a:spLocks noChangeArrowheads="1"/>
          </p:cNvSpPr>
          <p:nvPr/>
        </p:nvSpPr>
        <p:spPr bwMode="auto">
          <a:xfrm>
            <a:off x="4254500" y="14017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Ử</a:t>
            </a:r>
          </a:p>
        </p:txBody>
      </p:sp>
      <p:sp>
        <p:nvSpPr>
          <p:cNvPr id="181408" name="Text Box 160">
            <a:extLst>
              <a:ext uri="{FF2B5EF4-FFF2-40B4-BE49-F238E27FC236}">
                <a16:creationId xmlns:a16="http://schemas.microsoft.com/office/drawing/2014/main" xmlns="" id="{CBD5DB9C-14E2-2ABB-6BA3-9E35E52FC887}"/>
              </a:ext>
            </a:extLst>
          </p:cNvPr>
          <p:cNvSpPr txBox="1">
            <a:spLocks noChangeArrowheads="1"/>
          </p:cNvSpPr>
          <p:nvPr/>
        </p:nvSpPr>
        <p:spPr bwMode="auto">
          <a:xfrm>
            <a:off x="4927600" y="14017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Đ</a:t>
            </a:r>
          </a:p>
        </p:txBody>
      </p:sp>
      <p:sp>
        <p:nvSpPr>
          <p:cNvPr id="181409" name="Text Box 161">
            <a:extLst>
              <a:ext uri="{FF2B5EF4-FFF2-40B4-BE49-F238E27FC236}">
                <a16:creationId xmlns:a16="http://schemas.microsoft.com/office/drawing/2014/main" xmlns="" id="{E3728195-D7A0-348E-DE5B-E0416AD09D79}"/>
              </a:ext>
            </a:extLst>
          </p:cNvPr>
          <p:cNvSpPr txBox="1">
            <a:spLocks noChangeArrowheads="1"/>
          </p:cNvSpPr>
          <p:nvPr/>
        </p:nvSpPr>
        <p:spPr bwMode="auto">
          <a:xfrm>
            <a:off x="5549900" y="14017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Ộ</a:t>
            </a:r>
          </a:p>
        </p:txBody>
      </p:sp>
      <p:sp>
        <p:nvSpPr>
          <p:cNvPr id="181410" name="Text Box 162">
            <a:extLst>
              <a:ext uri="{FF2B5EF4-FFF2-40B4-BE49-F238E27FC236}">
                <a16:creationId xmlns:a16="http://schemas.microsoft.com/office/drawing/2014/main" xmlns="" id="{A4CA161C-46CF-55A0-0B07-3359BA37655F}"/>
              </a:ext>
            </a:extLst>
          </p:cNvPr>
          <p:cNvSpPr txBox="1">
            <a:spLocks noChangeArrowheads="1"/>
          </p:cNvSpPr>
          <p:nvPr/>
        </p:nvSpPr>
        <p:spPr bwMode="auto">
          <a:xfrm>
            <a:off x="6200775" y="14017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C</a:t>
            </a:r>
          </a:p>
        </p:txBody>
      </p:sp>
      <p:sp>
        <p:nvSpPr>
          <p:cNvPr id="181411" name="Text Box 163">
            <a:extLst>
              <a:ext uri="{FF2B5EF4-FFF2-40B4-BE49-F238E27FC236}">
                <a16:creationId xmlns:a16="http://schemas.microsoft.com/office/drawing/2014/main" xmlns="" id="{C8EB2DAC-CE94-2C4E-8937-F9DBD90A715D}"/>
              </a:ext>
            </a:extLst>
          </p:cNvPr>
          <p:cNvSpPr txBox="1">
            <a:spLocks noChangeArrowheads="1"/>
          </p:cNvSpPr>
          <p:nvPr/>
        </p:nvSpPr>
        <p:spPr bwMode="auto">
          <a:xfrm>
            <a:off x="3670300" y="2051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G</a:t>
            </a:r>
          </a:p>
        </p:txBody>
      </p:sp>
      <p:sp>
        <p:nvSpPr>
          <p:cNvPr id="181412" name="Text Box 164">
            <a:extLst>
              <a:ext uri="{FF2B5EF4-FFF2-40B4-BE49-F238E27FC236}">
                <a16:creationId xmlns:a16="http://schemas.microsoft.com/office/drawing/2014/main" xmlns="" id="{B8388B06-2B12-DF47-2CB5-D6B25CF9EB59}"/>
              </a:ext>
            </a:extLst>
          </p:cNvPr>
          <p:cNvSpPr txBox="1">
            <a:spLocks noChangeArrowheads="1"/>
          </p:cNvSpPr>
          <p:nvPr/>
        </p:nvSpPr>
        <p:spPr bwMode="auto">
          <a:xfrm>
            <a:off x="4330700" y="2051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A</a:t>
            </a:r>
          </a:p>
        </p:txBody>
      </p:sp>
      <p:sp>
        <p:nvSpPr>
          <p:cNvPr id="181413" name="Text Box 165">
            <a:extLst>
              <a:ext uri="{FF2B5EF4-FFF2-40B4-BE49-F238E27FC236}">
                <a16:creationId xmlns:a16="http://schemas.microsoft.com/office/drawing/2014/main" xmlns="" id="{1483A593-9548-D498-FDBF-F5776605787A}"/>
              </a:ext>
            </a:extLst>
          </p:cNvPr>
          <p:cNvSpPr txBox="1">
            <a:spLocks noChangeArrowheads="1"/>
          </p:cNvSpPr>
          <p:nvPr/>
        </p:nvSpPr>
        <p:spPr bwMode="auto">
          <a:xfrm>
            <a:off x="4953000" y="2051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N</a:t>
            </a:r>
          </a:p>
        </p:txBody>
      </p:sp>
      <p:sp>
        <p:nvSpPr>
          <p:cNvPr id="181414" name="Text Box 166">
            <a:extLst>
              <a:ext uri="{FF2B5EF4-FFF2-40B4-BE49-F238E27FC236}">
                <a16:creationId xmlns:a16="http://schemas.microsoft.com/office/drawing/2014/main" xmlns="" id="{412F6914-434A-0648-C6F4-3CAA544EE7A7}"/>
              </a:ext>
            </a:extLst>
          </p:cNvPr>
          <p:cNvSpPr txBox="1">
            <a:spLocks noChangeArrowheads="1"/>
          </p:cNvSpPr>
          <p:nvPr/>
        </p:nvSpPr>
        <p:spPr bwMode="auto">
          <a:xfrm>
            <a:off x="2425700" y="2686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R</a:t>
            </a:r>
          </a:p>
        </p:txBody>
      </p:sp>
      <p:sp>
        <p:nvSpPr>
          <p:cNvPr id="181415" name="Text Box 167">
            <a:extLst>
              <a:ext uri="{FF2B5EF4-FFF2-40B4-BE49-F238E27FC236}">
                <a16:creationId xmlns:a16="http://schemas.microsoft.com/office/drawing/2014/main" xmlns="" id="{B430CB51-70FF-B59D-E801-4135F9EA3C32}"/>
              </a:ext>
            </a:extLst>
          </p:cNvPr>
          <p:cNvSpPr txBox="1">
            <a:spLocks noChangeArrowheads="1"/>
          </p:cNvSpPr>
          <p:nvPr/>
        </p:nvSpPr>
        <p:spPr bwMode="auto">
          <a:xfrm>
            <a:off x="3067050" y="271938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U</a:t>
            </a:r>
          </a:p>
        </p:txBody>
      </p:sp>
      <p:sp>
        <p:nvSpPr>
          <p:cNvPr id="181416" name="Text Box 168">
            <a:extLst>
              <a:ext uri="{FF2B5EF4-FFF2-40B4-BE49-F238E27FC236}">
                <a16:creationId xmlns:a16="http://schemas.microsoft.com/office/drawing/2014/main" xmlns="" id="{FD1D31CB-E872-690D-96FC-1A61F6973ECE}"/>
              </a:ext>
            </a:extLst>
          </p:cNvPr>
          <p:cNvSpPr txBox="1">
            <a:spLocks noChangeArrowheads="1"/>
          </p:cNvSpPr>
          <p:nvPr/>
        </p:nvSpPr>
        <p:spPr bwMode="auto">
          <a:xfrm>
            <a:off x="3705225" y="2686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Ộ</a:t>
            </a:r>
          </a:p>
        </p:txBody>
      </p:sp>
      <p:sp>
        <p:nvSpPr>
          <p:cNvPr id="181417" name="Text Box 169">
            <a:extLst>
              <a:ext uri="{FF2B5EF4-FFF2-40B4-BE49-F238E27FC236}">
                <a16:creationId xmlns:a16="http://schemas.microsoft.com/office/drawing/2014/main" xmlns="" id="{884015BD-A846-67EE-953D-D0DDB4637AE8}"/>
              </a:ext>
            </a:extLst>
          </p:cNvPr>
          <p:cNvSpPr txBox="1">
            <a:spLocks noChangeArrowheads="1"/>
          </p:cNvSpPr>
          <p:nvPr/>
        </p:nvSpPr>
        <p:spPr bwMode="auto">
          <a:xfrm>
            <a:off x="4330700" y="2686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T</a:t>
            </a:r>
          </a:p>
        </p:txBody>
      </p:sp>
      <p:sp>
        <p:nvSpPr>
          <p:cNvPr id="181418" name="Text Box 170">
            <a:extLst>
              <a:ext uri="{FF2B5EF4-FFF2-40B4-BE49-F238E27FC236}">
                <a16:creationId xmlns:a16="http://schemas.microsoft.com/office/drawing/2014/main" xmlns="" id="{9C39DF94-2BF0-D062-CF34-7E286C2CEF00}"/>
              </a:ext>
            </a:extLst>
          </p:cNvPr>
          <p:cNvSpPr txBox="1">
            <a:spLocks noChangeArrowheads="1"/>
          </p:cNvSpPr>
          <p:nvPr/>
        </p:nvSpPr>
        <p:spPr bwMode="auto">
          <a:xfrm>
            <a:off x="4951413" y="26606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G</a:t>
            </a:r>
          </a:p>
        </p:txBody>
      </p:sp>
      <p:sp>
        <p:nvSpPr>
          <p:cNvPr id="181419" name="Text Box 171">
            <a:extLst>
              <a:ext uri="{FF2B5EF4-FFF2-40B4-BE49-F238E27FC236}">
                <a16:creationId xmlns:a16="http://schemas.microsoft.com/office/drawing/2014/main" xmlns="" id="{46EE2C72-E9EB-3B6A-74FA-EC70C52AB43D}"/>
              </a:ext>
            </a:extLst>
          </p:cNvPr>
          <p:cNvSpPr txBox="1">
            <a:spLocks noChangeArrowheads="1"/>
          </p:cNvSpPr>
          <p:nvPr/>
        </p:nvSpPr>
        <p:spPr bwMode="auto">
          <a:xfrm>
            <a:off x="5588000" y="2686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I</a:t>
            </a:r>
          </a:p>
        </p:txBody>
      </p:sp>
      <p:sp>
        <p:nvSpPr>
          <p:cNvPr id="181420" name="Text Box 172">
            <a:extLst>
              <a:ext uri="{FF2B5EF4-FFF2-40B4-BE49-F238E27FC236}">
                <a16:creationId xmlns:a16="http://schemas.microsoft.com/office/drawing/2014/main" xmlns="" id="{C0B29723-3556-2904-5186-8B5175DB995E}"/>
              </a:ext>
            </a:extLst>
          </p:cNvPr>
          <p:cNvSpPr txBox="1">
            <a:spLocks noChangeArrowheads="1"/>
          </p:cNvSpPr>
          <p:nvPr/>
        </p:nvSpPr>
        <p:spPr bwMode="auto">
          <a:xfrm>
            <a:off x="6248400" y="2686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À</a:t>
            </a:r>
          </a:p>
        </p:txBody>
      </p:sp>
      <p:sp>
        <p:nvSpPr>
          <p:cNvPr id="181421" name="Text Box 173">
            <a:extLst>
              <a:ext uri="{FF2B5EF4-FFF2-40B4-BE49-F238E27FC236}">
                <a16:creationId xmlns:a16="http://schemas.microsoft.com/office/drawing/2014/main" xmlns="" id="{DB924975-FE5E-1272-141A-CA59BFE421E8}"/>
              </a:ext>
            </a:extLst>
          </p:cNvPr>
          <p:cNvSpPr txBox="1">
            <a:spLocks noChangeArrowheads="1"/>
          </p:cNvSpPr>
          <p:nvPr/>
        </p:nvSpPr>
        <p:spPr bwMode="auto">
          <a:xfrm>
            <a:off x="1757363" y="33353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B</a:t>
            </a:r>
          </a:p>
        </p:txBody>
      </p:sp>
      <p:sp>
        <p:nvSpPr>
          <p:cNvPr id="181422" name="Text Box 174">
            <a:extLst>
              <a:ext uri="{FF2B5EF4-FFF2-40B4-BE49-F238E27FC236}">
                <a16:creationId xmlns:a16="http://schemas.microsoft.com/office/drawing/2014/main" xmlns="" id="{1A9EC17E-ABB7-077C-F985-5D5C6C6B23F7}"/>
              </a:ext>
            </a:extLst>
          </p:cNvPr>
          <p:cNvSpPr txBox="1">
            <a:spLocks noChangeArrowheads="1"/>
          </p:cNvSpPr>
          <p:nvPr/>
        </p:nvSpPr>
        <p:spPr bwMode="auto">
          <a:xfrm>
            <a:off x="2393950"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Ạ</a:t>
            </a:r>
          </a:p>
        </p:txBody>
      </p:sp>
      <p:sp>
        <p:nvSpPr>
          <p:cNvPr id="181423" name="Text Box 175">
            <a:extLst>
              <a:ext uri="{FF2B5EF4-FFF2-40B4-BE49-F238E27FC236}">
                <a16:creationId xmlns:a16="http://schemas.microsoft.com/office/drawing/2014/main" xmlns="" id="{388CD6FA-D070-FD4E-47BC-618EA745053F}"/>
              </a:ext>
            </a:extLst>
          </p:cNvPr>
          <p:cNvSpPr txBox="1">
            <a:spLocks noChangeArrowheads="1"/>
          </p:cNvSpPr>
          <p:nvPr/>
        </p:nvSpPr>
        <p:spPr bwMode="auto">
          <a:xfrm>
            <a:off x="3032125"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C</a:t>
            </a:r>
          </a:p>
        </p:txBody>
      </p:sp>
      <p:sp>
        <p:nvSpPr>
          <p:cNvPr id="181424" name="Text Box 176">
            <a:extLst>
              <a:ext uri="{FF2B5EF4-FFF2-40B4-BE49-F238E27FC236}">
                <a16:creationId xmlns:a16="http://schemas.microsoft.com/office/drawing/2014/main" xmlns="" id="{4E479635-C46E-68B9-E549-62492A53358B}"/>
              </a:ext>
            </a:extLst>
          </p:cNvPr>
          <p:cNvSpPr txBox="1">
            <a:spLocks noChangeArrowheads="1"/>
          </p:cNvSpPr>
          <p:nvPr/>
        </p:nvSpPr>
        <p:spPr bwMode="auto">
          <a:xfrm>
            <a:off x="3695700"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H</a:t>
            </a:r>
          </a:p>
        </p:txBody>
      </p:sp>
      <p:sp>
        <p:nvSpPr>
          <p:cNvPr id="181425" name="Text Box 177">
            <a:extLst>
              <a:ext uri="{FF2B5EF4-FFF2-40B4-BE49-F238E27FC236}">
                <a16:creationId xmlns:a16="http://schemas.microsoft.com/office/drawing/2014/main" xmlns="" id="{81EED8FF-96F7-CCBA-A616-71BCB05C8529}"/>
              </a:ext>
            </a:extLst>
          </p:cNvPr>
          <p:cNvSpPr txBox="1">
            <a:spLocks noChangeArrowheads="1"/>
          </p:cNvSpPr>
          <p:nvPr/>
        </p:nvSpPr>
        <p:spPr bwMode="auto">
          <a:xfrm>
            <a:off x="4318000"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H</a:t>
            </a:r>
          </a:p>
        </p:txBody>
      </p:sp>
      <p:sp>
        <p:nvSpPr>
          <p:cNvPr id="181426" name="Text Box 178">
            <a:extLst>
              <a:ext uri="{FF2B5EF4-FFF2-40B4-BE49-F238E27FC236}">
                <a16:creationId xmlns:a16="http://schemas.microsoft.com/office/drawing/2014/main" xmlns="" id="{0D63271C-AD02-5BB3-8C13-24DEEF23CD3B}"/>
              </a:ext>
            </a:extLst>
          </p:cNvPr>
          <p:cNvSpPr txBox="1">
            <a:spLocks noChangeArrowheads="1"/>
          </p:cNvSpPr>
          <p:nvPr/>
        </p:nvSpPr>
        <p:spPr bwMode="auto">
          <a:xfrm>
            <a:off x="4895850" y="3309938"/>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U</a:t>
            </a:r>
          </a:p>
        </p:txBody>
      </p:sp>
      <p:sp>
        <p:nvSpPr>
          <p:cNvPr id="181427" name="Text Box 179">
            <a:extLst>
              <a:ext uri="{FF2B5EF4-FFF2-40B4-BE49-F238E27FC236}">
                <a16:creationId xmlns:a16="http://schemas.microsoft.com/office/drawing/2014/main" xmlns="" id="{5E11126E-C358-87F4-D3BE-131C4D410271}"/>
              </a:ext>
            </a:extLst>
          </p:cNvPr>
          <p:cNvSpPr txBox="1">
            <a:spLocks noChangeArrowheads="1"/>
          </p:cNvSpPr>
          <p:nvPr/>
        </p:nvSpPr>
        <p:spPr bwMode="auto">
          <a:xfrm>
            <a:off x="5600700"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Y</a:t>
            </a:r>
          </a:p>
        </p:txBody>
      </p:sp>
      <p:sp>
        <p:nvSpPr>
          <p:cNvPr id="181428" name="Text Box 180">
            <a:extLst>
              <a:ext uri="{FF2B5EF4-FFF2-40B4-BE49-F238E27FC236}">
                <a16:creationId xmlns:a16="http://schemas.microsoft.com/office/drawing/2014/main" xmlns="" id="{05B9727A-DC74-136A-9F4B-53681C18CDBD}"/>
              </a:ext>
            </a:extLst>
          </p:cNvPr>
          <p:cNvSpPr txBox="1">
            <a:spLocks noChangeArrowheads="1"/>
          </p:cNvSpPr>
          <p:nvPr/>
        </p:nvSpPr>
        <p:spPr bwMode="auto">
          <a:xfrm>
            <a:off x="24130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T</a:t>
            </a:r>
          </a:p>
        </p:txBody>
      </p:sp>
      <p:sp>
        <p:nvSpPr>
          <p:cNvPr id="181429" name="Text Box 181">
            <a:extLst>
              <a:ext uri="{FF2B5EF4-FFF2-40B4-BE49-F238E27FC236}">
                <a16:creationId xmlns:a16="http://schemas.microsoft.com/office/drawing/2014/main" xmlns="" id="{2A88B51C-D3CB-07BE-278B-212CD7C1E56B}"/>
              </a:ext>
            </a:extLst>
          </p:cNvPr>
          <p:cNvSpPr txBox="1">
            <a:spLocks noChangeArrowheads="1"/>
          </p:cNvSpPr>
          <p:nvPr/>
        </p:nvSpPr>
        <p:spPr bwMode="auto">
          <a:xfrm>
            <a:off x="30480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H</a:t>
            </a:r>
          </a:p>
        </p:txBody>
      </p:sp>
      <p:sp>
        <p:nvSpPr>
          <p:cNvPr id="181430" name="Text Box 182">
            <a:extLst>
              <a:ext uri="{FF2B5EF4-FFF2-40B4-BE49-F238E27FC236}">
                <a16:creationId xmlns:a16="http://schemas.microsoft.com/office/drawing/2014/main" xmlns="" id="{3A48D918-7B1D-21AB-D336-AD5881F137C6}"/>
              </a:ext>
            </a:extLst>
          </p:cNvPr>
          <p:cNvSpPr txBox="1">
            <a:spLocks noChangeArrowheads="1"/>
          </p:cNvSpPr>
          <p:nvPr/>
        </p:nvSpPr>
        <p:spPr bwMode="auto">
          <a:xfrm>
            <a:off x="3679825"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Ả</a:t>
            </a:r>
          </a:p>
        </p:txBody>
      </p:sp>
      <p:sp>
        <p:nvSpPr>
          <p:cNvPr id="181431" name="Text Box 183">
            <a:extLst>
              <a:ext uri="{FF2B5EF4-FFF2-40B4-BE49-F238E27FC236}">
                <a16:creationId xmlns:a16="http://schemas.microsoft.com/office/drawing/2014/main" xmlns="" id="{3D05BF9F-B577-783B-A549-D8CFF3A080D7}"/>
              </a:ext>
            </a:extLst>
          </p:cNvPr>
          <p:cNvSpPr txBox="1">
            <a:spLocks noChangeArrowheads="1"/>
          </p:cNvSpPr>
          <p:nvPr/>
        </p:nvSpPr>
        <p:spPr bwMode="auto">
          <a:xfrm>
            <a:off x="43434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I</a:t>
            </a:r>
          </a:p>
        </p:txBody>
      </p:sp>
      <p:sp>
        <p:nvSpPr>
          <p:cNvPr id="181432" name="Text Box 184">
            <a:extLst>
              <a:ext uri="{FF2B5EF4-FFF2-40B4-BE49-F238E27FC236}">
                <a16:creationId xmlns:a16="http://schemas.microsoft.com/office/drawing/2014/main" xmlns="" id="{F9DC6475-6481-B168-47B3-41F88837F21E}"/>
              </a:ext>
            </a:extLst>
          </p:cNvPr>
          <p:cNvSpPr txBox="1">
            <a:spLocks noChangeArrowheads="1"/>
          </p:cNvSpPr>
          <p:nvPr/>
        </p:nvSpPr>
        <p:spPr bwMode="auto">
          <a:xfrm>
            <a:off x="49657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P</a:t>
            </a:r>
          </a:p>
        </p:txBody>
      </p:sp>
      <p:sp>
        <p:nvSpPr>
          <p:cNvPr id="181433" name="Text Box 185">
            <a:extLst>
              <a:ext uri="{FF2B5EF4-FFF2-40B4-BE49-F238E27FC236}">
                <a16:creationId xmlns:a16="http://schemas.microsoft.com/office/drawing/2014/main" xmlns="" id="{7BB29A6F-3C6A-1A31-4E3E-987A9E25E3E0}"/>
              </a:ext>
            </a:extLst>
          </p:cNvPr>
          <p:cNvSpPr txBox="1">
            <a:spLocks noChangeArrowheads="1"/>
          </p:cNvSpPr>
          <p:nvPr/>
        </p:nvSpPr>
        <p:spPr bwMode="auto">
          <a:xfrm>
            <a:off x="56134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H</a:t>
            </a:r>
          </a:p>
        </p:txBody>
      </p:sp>
      <p:sp>
        <p:nvSpPr>
          <p:cNvPr id="181434" name="Text Box 186">
            <a:extLst>
              <a:ext uri="{FF2B5EF4-FFF2-40B4-BE49-F238E27FC236}">
                <a16:creationId xmlns:a16="http://schemas.microsoft.com/office/drawing/2014/main" xmlns="" id="{1146C1D1-C2C1-4C47-05B4-33B22D9364F5}"/>
              </a:ext>
            </a:extLst>
          </p:cNvPr>
          <p:cNvSpPr txBox="1">
            <a:spLocks noChangeArrowheads="1"/>
          </p:cNvSpPr>
          <p:nvPr/>
        </p:nvSpPr>
        <p:spPr bwMode="auto">
          <a:xfrm>
            <a:off x="62484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Â</a:t>
            </a:r>
          </a:p>
        </p:txBody>
      </p:sp>
      <p:sp>
        <p:nvSpPr>
          <p:cNvPr id="181435" name="Text Box 187">
            <a:extLst>
              <a:ext uri="{FF2B5EF4-FFF2-40B4-BE49-F238E27FC236}">
                <a16:creationId xmlns:a16="http://schemas.microsoft.com/office/drawing/2014/main" xmlns="" id="{1E02AEC9-B6A8-C0C4-06C5-9BB29E212539}"/>
              </a:ext>
            </a:extLst>
          </p:cNvPr>
          <p:cNvSpPr txBox="1">
            <a:spLocks noChangeArrowheads="1"/>
          </p:cNvSpPr>
          <p:nvPr/>
        </p:nvSpPr>
        <p:spPr bwMode="auto">
          <a:xfrm>
            <a:off x="6223000"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Ế</a:t>
            </a:r>
          </a:p>
        </p:txBody>
      </p:sp>
      <p:sp>
        <p:nvSpPr>
          <p:cNvPr id="181436" name="Text Box 188">
            <a:extLst>
              <a:ext uri="{FF2B5EF4-FFF2-40B4-BE49-F238E27FC236}">
                <a16:creationId xmlns:a16="http://schemas.microsoft.com/office/drawing/2014/main" xmlns="" id="{492EC4D3-E515-B403-4A4E-4D1E85E0B839}"/>
              </a:ext>
            </a:extLst>
          </p:cNvPr>
          <p:cNvSpPr txBox="1">
            <a:spLocks noChangeArrowheads="1"/>
          </p:cNvSpPr>
          <p:nvPr/>
        </p:nvSpPr>
        <p:spPr bwMode="auto">
          <a:xfrm>
            <a:off x="6883400" y="33194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T</a:t>
            </a:r>
          </a:p>
        </p:txBody>
      </p:sp>
      <p:sp>
        <p:nvSpPr>
          <p:cNvPr id="181437" name="Text Box 189">
            <a:extLst>
              <a:ext uri="{FF2B5EF4-FFF2-40B4-BE49-F238E27FC236}">
                <a16:creationId xmlns:a16="http://schemas.microsoft.com/office/drawing/2014/main" xmlns="" id="{FEDB4941-9E1F-6763-BB1A-4AA0D6F8405C}"/>
              </a:ext>
            </a:extLst>
          </p:cNvPr>
          <p:cNvSpPr txBox="1">
            <a:spLocks noChangeArrowheads="1"/>
          </p:cNvSpPr>
          <p:nvPr/>
        </p:nvSpPr>
        <p:spPr bwMode="auto">
          <a:xfrm>
            <a:off x="6883400" y="39687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006600"/>
                </a:solidFill>
                <a:latin typeface="Times New Roman" panose="02020603050405020304" pitchFamily="18" charset="0"/>
                <a:cs typeface="Times New Roman" panose="02020603050405020304" pitchFamily="18" charset="0"/>
              </a:rPr>
              <a:t>N</a:t>
            </a:r>
          </a:p>
        </p:txBody>
      </p:sp>
      <p:sp>
        <p:nvSpPr>
          <p:cNvPr id="181438" name="Text Box 190">
            <a:extLst>
              <a:ext uri="{FF2B5EF4-FFF2-40B4-BE49-F238E27FC236}">
                <a16:creationId xmlns:a16="http://schemas.microsoft.com/office/drawing/2014/main" xmlns="" id="{6CCC74F4-64E8-0175-F555-DD27397514C7}"/>
              </a:ext>
            </a:extLst>
          </p:cNvPr>
          <p:cNvSpPr txBox="1">
            <a:spLocks noChangeArrowheads="1"/>
          </p:cNvSpPr>
          <p:nvPr/>
        </p:nvSpPr>
        <p:spPr bwMode="auto">
          <a:xfrm>
            <a:off x="32893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U</a:t>
            </a:r>
          </a:p>
        </p:txBody>
      </p:sp>
      <p:sp>
        <p:nvSpPr>
          <p:cNvPr id="181439" name="Text Box 191">
            <a:extLst>
              <a:ext uri="{FF2B5EF4-FFF2-40B4-BE49-F238E27FC236}">
                <a16:creationId xmlns:a16="http://schemas.microsoft.com/office/drawing/2014/main" xmlns="" id="{4C4E0700-BEE1-BB71-E3FC-982B195EA019}"/>
              </a:ext>
            </a:extLst>
          </p:cNvPr>
          <p:cNvSpPr txBox="1">
            <a:spLocks noChangeArrowheads="1"/>
          </p:cNvSpPr>
          <p:nvPr/>
        </p:nvSpPr>
        <p:spPr bwMode="auto">
          <a:xfrm>
            <a:off x="19812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H" pitchFamily="34" charset="0"/>
                <a:cs typeface="+mn-cs"/>
              </a:rPr>
              <a:t>ª</a:t>
            </a:r>
          </a:p>
        </p:txBody>
      </p:sp>
      <p:sp>
        <p:nvSpPr>
          <p:cNvPr id="181440" name="Text Box 192">
            <a:extLst>
              <a:ext uri="{FF2B5EF4-FFF2-40B4-BE49-F238E27FC236}">
                <a16:creationId xmlns:a16="http://schemas.microsoft.com/office/drawing/2014/main" xmlns="" id="{AECEF1AA-968E-F16A-E76C-F0D1D5AF66DA}"/>
              </a:ext>
            </a:extLst>
          </p:cNvPr>
          <p:cNvSpPr txBox="1">
            <a:spLocks noChangeArrowheads="1"/>
          </p:cNvSpPr>
          <p:nvPr/>
        </p:nvSpPr>
        <p:spPr bwMode="auto">
          <a:xfrm>
            <a:off x="45720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H" pitchFamily="34" charset="0"/>
                <a:cs typeface="+mn-cs"/>
              </a:rPr>
              <a:t>ª</a:t>
            </a:r>
          </a:p>
        </p:txBody>
      </p:sp>
      <p:sp>
        <p:nvSpPr>
          <p:cNvPr id="181441" name="Text Box 193">
            <a:extLst>
              <a:ext uri="{FF2B5EF4-FFF2-40B4-BE49-F238E27FC236}">
                <a16:creationId xmlns:a16="http://schemas.microsoft.com/office/drawing/2014/main" xmlns="" id="{31828C2C-3807-175C-5A9F-CCC81652D772}"/>
              </a:ext>
            </a:extLst>
          </p:cNvPr>
          <p:cNvSpPr txBox="1">
            <a:spLocks noChangeArrowheads="1"/>
          </p:cNvSpPr>
          <p:nvPr/>
        </p:nvSpPr>
        <p:spPr bwMode="auto">
          <a:xfrm>
            <a:off x="52197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I</a:t>
            </a:r>
          </a:p>
        </p:txBody>
      </p:sp>
      <p:sp>
        <p:nvSpPr>
          <p:cNvPr id="181442" name="Text Box 194">
            <a:extLst>
              <a:ext uri="{FF2B5EF4-FFF2-40B4-BE49-F238E27FC236}">
                <a16:creationId xmlns:a16="http://schemas.microsoft.com/office/drawing/2014/main" xmlns="" id="{17B1D646-E1B4-67EC-0505-4ABBD5913DD4}"/>
              </a:ext>
            </a:extLst>
          </p:cNvPr>
          <p:cNvSpPr txBox="1">
            <a:spLocks noChangeArrowheads="1"/>
          </p:cNvSpPr>
          <p:nvPr/>
        </p:nvSpPr>
        <p:spPr bwMode="auto">
          <a:xfrm>
            <a:off x="64897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T</a:t>
            </a:r>
          </a:p>
        </p:txBody>
      </p:sp>
      <p:sp>
        <p:nvSpPr>
          <p:cNvPr id="181443" name="Text Box 195">
            <a:extLst>
              <a:ext uri="{FF2B5EF4-FFF2-40B4-BE49-F238E27FC236}">
                <a16:creationId xmlns:a16="http://schemas.microsoft.com/office/drawing/2014/main" xmlns="" id="{9773C52E-80FB-5CBD-0B9B-6248E3146089}"/>
              </a:ext>
            </a:extLst>
          </p:cNvPr>
          <p:cNvSpPr txBox="1">
            <a:spLocks noChangeArrowheads="1"/>
          </p:cNvSpPr>
          <p:nvPr/>
        </p:nvSpPr>
        <p:spPr bwMode="auto">
          <a:xfrm>
            <a:off x="58293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H" pitchFamily="34" charset="0"/>
                <a:cs typeface="+mn-cs"/>
              </a:rPr>
              <a:t>H</a:t>
            </a:r>
          </a:p>
        </p:txBody>
      </p:sp>
      <p:sp>
        <p:nvSpPr>
          <p:cNvPr id="181444" name="Text Box 196">
            <a:extLst>
              <a:ext uri="{FF2B5EF4-FFF2-40B4-BE49-F238E27FC236}">
                <a16:creationId xmlns:a16="http://schemas.microsoft.com/office/drawing/2014/main" xmlns="" id="{E4E86537-556C-BAC2-4F8E-3B4004CECC3B}"/>
              </a:ext>
            </a:extLst>
          </p:cNvPr>
          <p:cNvSpPr txBox="1">
            <a:spLocks noChangeArrowheads="1"/>
          </p:cNvSpPr>
          <p:nvPr/>
        </p:nvSpPr>
        <p:spPr bwMode="auto">
          <a:xfrm>
            <a:off x="26543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H" pitchFamily="34" charset="0"/>
                <a:cs typeface="+mn-cs"/>
              </a:rPr>
              <a:t>a</a:t>
            </a:r>
          </a:p>
        </p:txBody>
      </p:sp>
      <p:sp>
        <p:nvSpPr>
          <p:cNvPr id="181445" name="Text Box 197">
            <a:extLst>
              <a:ext uri="{FF2B5EF4-FFF2-40B4-BE49-F238E27FC236}">
                <a16:creationId xmlns:a16="http://schemas.microsoft.com/office/drawing/2014/main" xmlns="" id="{7171D61B-DA15-720D-C854-1B5ECCC88570}"/>
              </a:ext>
            </a:extLst>
          </p:cNvPr>
          <p:cNvSpPr txBox="1">
            <a:spLocks noChangeArrowheads="1"/>
          </p:cNvSpPr>
          <p:nvPr/>
        </p:nvSpPr>
        <p:spPr bwMode="auto">
          <a:xfrm>
            <a:off x="39243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O</a:t>
            </a:r>
          </a:p>
        </p:txBody>
      </p:sp>
      <p:sp>
        <p:nvSpPr>
          <p:cNvPr id="181446" name="Text Box 198">
            <a:extLst>
              <a:ext uri="{FF2B5EF4-FFF2-40B4-BE49-F238E27FC236}">
                <a16:creationId xmlns:a16="http://schemas.microsoft.com/office/drawing/2014/main" xmlns="" id="{0C6929D3-BA5E-80E2-EEDD-AB2347DF5231}"/>
              </a:ext>
            </a:extLst>
          </p:cNvPr>
          <p:cNvSpPr txBox="1">
            <a:spLocks noChangeArrowheads="1"/>
          </p:cNvSpPr>
          <p:nvPr/>
        </p:nvSpPr>
        <p:spPr bwMode="auto">
          <a:xfrm>
            <a:off x="71247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VnArial Narrow" pitchFamily="34" charset="0"/>
                <a:cs typeface="+mn-cs"/>
              </a:rPr>
              <a:t>H</a:t>
            </a:r>
          </a:p>
        </p:txBody>
      </p:sp>
      <p:sp>
        <p:nvSpPr>
          <p:cNvPr id="181447" name="Text Box 199">
            <a:extLst>
              <a:ext uri="{FF2B5EF4-FFF2-40B4-BE49-F238E27FC236}">
                <a16:creationId xmlns:a16="http://schemas.microsoft.com/office/drawing/2014/main" xmlns="" id="{A66B2EF5-E2E0-C6EE-558C-E762221F2A16}"/>
              </a:ext>
            </a:extLst>
          </p:cNvPr>
          <p:cNvSpPr txBox="1">
            <a:spLocks noChangeArrowheads="1"/>
          </p:cNvSpPr>
          <p:nvPr/>
        </p:nvSpPr>
        <p:spPr bwMode="auto">
          <a:xfrm>
            <a:off x="8458200" y="57150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50000"/>
              </a:spcBef>
              <a:buClrTx/>
              <a:buSzTx/>
              <a:buFontTx/>
              <a:buNone/>
            </a:pPr>
            <a:r>
              <a:rPr lang="en-US" altLang="vi-VN" sz="2800" b="1">
                <a:solidFill>
                  <a:srgbClr val="FF0000"/>
                </a:solidFill>
                <a:latin typeface=".VnTime" pitchFamily="34" charset="0"/>
                <a:cs typeface="+mn-cs"/>
              </a:rPr>
              <a:t>8</a:t>
            </a:r>
          </a:p>
        </p:txBody>
      </p:sp>
      <p:sp>
        <p:nvSpPr>
          <p:cNvPr id="181449" name="Oval 201">
            <a:extLst>
              <a:ext uri="{FF2B5EF4-FFF2-40B4-BE49-F238E27FC236}">
                <a16:creationId xmlns:a16="http://schemas.microsoft.com/office/drawing/2014/main" xmlns="" id="{963F5AC7-A8F9-5E3B-3334-68A1C5EDDF11}"/>
              </a:ext>
            </a:extLst>
          </p:cNvPr>
          <p:cNvSpPr>
            <a:spLocks noChangeArrowheads="1"/>
          </p:cNvSpPr>
          <p:nvPr/>
        </p:nvSpPr>
        <p:spPr bwMode="auto">
          <a:xfrm>
            <a:off x="1143000" y="1644650"/>
            <a:ext cx="228600" cy="228600"/>
          </a:xfrm>
          <a:prstGeom prst="ellipse">
            <a:avLst/>
          </a:prstGeom>
          <a:solidFill>
            <a:srgbClr val="FFCC99"/>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1450" name="Oval 202">
            <a:extLst>
              <a:ext uri="{FF2B5EF4-FFF2-40B4-BE49-F238E27FC236}">
                <a16:creationId xmlns:a16="http://schemas.microsoft.com/office/drawing/2014/main" xmlns="" id="{5BF1463D-A250-400B-1EF8-92AF687AE716}"/>
              </a:ext>
            </a:extLst>
          </p:cNvPr>
          <p:cNvSpPr>
            <a:spLocks noChangeArrowheads="1"/>
          </p:cNvSpPr>
          <p:nvPr/>
        </p:nvSpPr>
        <p:spPr bwMode="auto">
          <a:xfrm>
            <a:off x="1143000" y="2254250"/>
            <a:ext cx="228600" cy="228600"/>
          </a:xfrm>
          <a:prstGeom prst="ellipse">
            <a:avLst/>
          </a:prstGeom>
          <a:solidFill>
            <a:srgbClr val="FFCC99"/>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1451" name="Oval 203">
            <a:extLst>
              <a:ext uri="{FF2B5EF4-FFF2-40B4-BE49-F238E27FC236}">
                <a16:creationId xmlns:a16="http://schemas.microsoft.com/office/drawing/2014/main" xmlns="" id="{BA7BB128-56D6-8CE2-6DBA-7EE3BAD1A787}"/>
              </a:ext>
            </a:extLst>
          </p:cNvPr>
          <p:cNvSpPr>
            <a:spLocks noChangeArrowheads="1"/>
          </p:cNvSpPr>
          <p:nvPr/>
        </p:nvSpPr>
        <p:spPr bwMode="auto">
          <a:xfrm>
            <a:off x="1143000" y="2863850"/>
            <a:ext cx="228600" cy="228600"/>
          </a:xfrm>
          <a:prstGeom prst="ellipse">
            <a:avLst/>
          </a:prstGeom>
          <a:solidFill>
            <a:srgbClr val="FFCC99"/>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1452" name="Oval 204">
            <a:extLst>
              <a:ext uri="{FF2B5EF4-FFF2-40B4-BE49-F238E27FC236}">
                <a16:creationId xmlns:a16="http://schemas.microsoft.com/office/drawing/2014/main" xmlns="" id="{F7D1133E-BB11-4F40-2BAB-70FF806E8D73}"/>
              </a:ext>
            </a:extLst>
          </p:cNvPr>
          <p:cNvSpPr>
            <a:spLocks noChangeArrowheads="1"/>
          </p:cNvSpPr>
          <p:nvPr/>
        </p:nvSpPr>
        <p:spPr bwMode="auto">
          <a:xfrm>
            <a:off x="1143000" y="3444875"/>
            <a:ext cx="228600" cy="228600"/>
          </a:xfrm>
          <a:prstGeom prst="ellipse">
            <a:avLst/>
          </a:prstGeom>
          <a:solidFill>
            <a:srgbClr val="FFCC99"/>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1453" name="Oval 205">
            <a:extLst>
              <a:ext uri="{FF2B5EF4-FFF2-40B4-BE49-F238E27FC236}">
                <a16:creationId xmlns:a16="http://schemas.microsoft.com/office/drawing/2014/main" xmlns="" id="{0C35C3E1-577E-63D7-8B4E-CC5220CDE61D}"/>
              </a:ext>
            </a:extLst>
          </p:cNvPr>
          <p:cNvSpPr>
            <a:spLocks noChangeArrowheads="1"/>
          </p:cNvSpPr>
          <p:nvPr/>
        </p:nvSpPr>
        <p:spPr bwMode="auto">
          <a:xfrm>
            <a:off x="1143000" y="4086225"/>
            <a:ext cx="228600" cy="228600"/>
          </a:xfrm>
          <a:prstGeom prst="ellipse">
            <a:avLst/>
          </a:prstGeom>
          <a:solidFill>
            <a:srgbClr val="FFCC99"/>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100000"/>
              </a:lnSpc>
              <a:spcBef>
                <a:spcPct val="0"/>
              </a:spcBef>
              <a:buClrTx/>
              <a:buSzTx/>
              <a:buFontTx/>
              <a:buNone/>
            </a:pPr>
            <a:endParaRPr lang="vi-VN" altLang="vi-VN" sz="1800">
              <a:solidFill>
                <a:prstClr val="black"/>
              </a:solidFill>
              <a:latin typeface="Tahoma" panose="020B0604030504040204" pitchFamily="34" charset="0"/>
              <a:cs typeface="+mn-cs"/>
            </a:endParaRPr>
          </a:p>
        </p:txBody>
      </p:sp>
      <p:sp>
        <p:nvSpPr>
          <p:cNvPr id="181454" name="Oval 206">
            <a:extLst>
              <a:ext uri="{FF2B5EF4-FFF2-40B4-BE49-F238E27FC236}">
                <a16:creationId xmlns:a16="http://schemas.microsoft.com/office/drawing/2014/main" xmlns="" id="{5B44BAAD-405B-D04A-8D97-FF8C4F7B138E}"/>
              </a:ext>
            </a:extLst>
          </p:cNvPr>
          <p:cNvSpPr>
            <a:spLocks noChangeArrowheads="1"/>
          </p:cNvSpPr>
          <p:nvPr/>
        </p:nvSpPr>
        <p:spPr bwMode="auto">
          <a:xfrm>
            <a:off x="4562486"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55" name="Oval 207">
            <a:extLst>
              <a:ext uri="{FF2B5EF4-FFF2-40B4-BE49-F238E27FC236}">
                <a16:creationId xmlns:a16="http://schemas.microsoft.com/office/drawing/2014/main" xmlns="" id="{13F88B60-7CB0-34E8-A7DC-AF6E8FD2DA93}"/>
              </a:ext>
            </a:extLst>
          </p:cNvPr>
          <p:cNvSpPr>
            <a:spLocks noChangeArrowheads="1"/>
          </p:cNvSpPr>
          <p:nvPr/>
        </p:nvSpPr>
        <p:spPr bwMode="auto">
          <a:xfrm>
            <a:off x="5202238"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56" name="Oval 208">
            <a:extLst>
              <a:ext uri="{FF2B5EF4-FFF2-40B4-BE49-F238E27FC236}">
                <a16:creationId xmlns:a16="http://schemas.microsoft.com/office/drawing/2014/main" xmlns="" id="{5AE2789A-5BA2-BF32-112C-CE98156CE888}"/>
              </a:ext>
            </a:extLst>
          </p:cNvPr>
          <p:cNvSpPr>
            <a:spLocks noChangeArrowheads="1"/>
          </p:cNvSpPr>
          <p:nvPr/>
        </p:nvSpPr>
        <p:spPr bwMode="auto">
          <a:xfrm>
            <a:off x="5837238"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57" name="Oval 209">
            <a:extLst>
              <a:ext uri="{FF2B5EF4-FFF2-40B4-BE49-F238E27FC236}">
                <a16:creationId xmlns:a16="http://schemas.microsoft.com/office/drawing/2014/main" xmlns="" id="{99F9FF54-2EAA-B864-8BF4-3E16AFBB8BF6}"/>
              </a:ext>
            </a:extLst>
          </p:cNvPr>
          <p:cNvSpPr>
            <a:spLocks noChangeArrowheads="1"/>
          </p:cNvSpPr>
          <p:nvPr/>
        </p:nvSpPr>
        <p:spPr bwMode="auto">
          <a:xfrm>
            <a:off x="6475413"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58" name="Oval 210">
            <a:extLst>
              <a:ext uri="{FF2B5EF4-FFF2-40B4-BE49-F238E27FC236}">
                <a16:creationId xmlns:a16="http://schemas.microsoft.com/office/drawing/2014/main" xmlns="" id="{FE1898FD-972D-5373-0542-593D6C584224}"/>
              </a:ext>
            </a:extLst>
          </p:cNvPr>
          <p:cNvSpPr>
            <a:spLocks noChangeArrowheads="1"/>
          </p:cNvSpPr>
          <p:nvPr/>
        </p:nvSpPr>
        <p:spPr bwMode="auto">
          <a:xfrm>
            <a:off x="3924388"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59" name="Oval 211">
            <a:extLst>
              <a:ext uri="{FF2B5EF4-FFF2-40B4-BE49-F238E27FC236}">
                <a16:creationId xmlns:a16="http://schemas.microsoft.com/office/drawing/2014/main" xmlns="" id="{E6C29380-E35A-FF59-3283-9362B4E364EC}"/>
              </a:ext>
            </a:extLst>
          </p:cNvPr>
          <p:cNvSpPr>
            <a:spLocks noChangeArrowheads="1"/>
          </p:cNvSpPr>
          <p:nvPr/>
        </p:nvSpPr>
        <p:spPr bwMode="auto">
          <a:xfrm>
            <a:off x="3283038"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60" name="Oval 212">
            <a:extLst>
              <a:ext uri="{FF2B5EF4-FFF2-40B4-BE49-F238E27FC236}">
                <a16:creationId xmlns:a16="http://schemas.microsoft.com/office/drawing/2014/main" xmlns="" id="{F86280E1-5A73-08B0-12DB-7AC17D1F91C9}"/>
              </a:ext>
            </a:extLst>
          </p:cNvPr>
          <p:cNvSpPr>
            <a:spLocks noChangeArrowheads="1"/>
          </p:cNvSpPr>
          <p:nvPr/>
        </p:nvSpPr>
        <p:spPr bwMode="auto">
          <a:xfrm>
            <a:off x="7119938" y="4878388"/>
            <a:ext cx="639762"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61" name="Oval 213">
            <a:extLst>
              <a:ext uri="{FF2B5EF4-FFF2-40B4-BE49-F238E27FC236}">
                <a16:creationId xmlns:a16="http://schemas.microsoft.com/office/drawing/2014/main" xmlns="" id="{49D12A54-AD02-11D6-856C-0AA62DD77A9A}"/>
              </a:ext>
            </a:extLst>
          </p:cNvPr>
          <p:cNvSpPr>
            <a:spLocks noChangeArrowheads="1"/>
          </p:cNvSpPr>
          <p:nvPr/>
        </p:nvSpPr>
        <p:spPr bwMode="auto">
          <a:xfrm>
            <a:off x="2003465" y="4878388"/>
            <a:ext cx="639763" cy="639762"/>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62" name="Oval 214">
            <a:extLst>
              <a:ext uri="{FF2B5EF4-FFF2-40B4-BE49-F238E27FC236}">
                <a16:creationId xmlns:a16="http://schemas.microsoft.com/office/drawing/2014/main" xmlns="" id="{5DFB8D0F-D01A-6433-4FB4-4D25D341FC08}"/>
              </a:ext>
            </a:extLst>
          </p:cNvPr>
          <p:cNvSpPr>
            <a:spLocks noChangeArrowheads="1"/>
          </p:cNvSpPr>
          <p:nvPr/>
        </p:nvSpPr>
        <p:spPr bwMode="auto">
          <a:xfrm>
            <a:off x="2641637" y="4878388"/>
            <a:ext cx="639763" cy="639762"/>
          </a:xfrm>
          <a:prstGeom prst="ellipse">
            <a:avLst/>
          </a:prstGeom>
          <a:gradFill rotWithShape="1">
            <a:gsLst>
              <a:gs pos="0">
                <a:srgbClr val="0066FF"/>
              </a:gs>
              <a:gs pos="100000">
                <a:srgbClr val="002F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0"/>
              </a:spcBef>
              <a:buClrTx/>
              <a:buSzTx/>
              <a:buFontTx/>
              <a:buNone/>
            </a:pPr>
            <a:endParaRPr lang="vi-VN" altLang="vi-VN" sz="2800">
              <a:solidFill>
                <a:prstClr val="black"/>
              </a:solidFill>
              <a:latin typeface=".VnTime" pitchFamily="34" charset="0"/>
              <a:cs typeface="+mn-cs"/>
            </a:endParaRPr>
          </a:p>
        </p:txBody>
      </p:sp>
      <p:sp>
        <p:nvSpPr>
          <p:cNvPr id="181463" name="Text Box 215">
            <a:extLst>
              <a:ext uri="{FF2B5EF4-FFF2-40B4-BE49-F238E27FC236}">
                <a16:creationId xmlns:a16="http://schemas.microsoft.com/office/drawing/2014/main" xmlns="" id="{A92BF593-BA37-8F3F-647B-93C74B0570C1}"/>
              </a:ext>
            </a:extLst>
          </p:cNvPr>
          <p:cNvSpPr txBox="1">
            <a:spLocks noChangeArrowheads="1"/>
          </p:cNvSpPr>
          <p:nvPr/>
        </p:nvSpPr>
        <p:spPr bwMode="auto">
          <a:xfrm>
            <a:off x="1981200" y="484505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H</a:t>
            </a:r>
          </a:p>
        </p:txBody>
      </p:sp>
      <p:sp>
        <p:nvSpPr>
          <p:cNvPr id="181464" name="Text Box 216">
            <a:extLst>
              <a:ext uri="{FF2B5EF4-FFF2-40B4-BE49-F238E27FC236}">
                <a16:creationId xmlns:a16="http://schemas.microsoft.com/office/drawing/2014/main" xmlns="" id="{30BA6266-EAFB-3C33-B19D-81F498A20F9C}"/>
              </a:ext>
            </a:extLst>
          </p:cNvPr>
          <p:cNvSpPr txBox="1">
            <a:spLocks noChangeArrowheads="1"/>
          </p:cNvSpPr>
          <p:nvPr/>
        </p:nvSpPr>
        <p:spPr bwMode="auto">
          <a:xfrm>
            <a:off x="2638425"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Ệ</a:t>
            </a:r>
          </a:p>
        </p:txBody>
      </p:sp>
      <p:sp>
        <p:nvSpPr>
          <p:cNvPr id="181465" name="Text Box 217">
            <a:extLst>
              <a:ext uri="{FF2B5EF4-FFF2-40B4-BE49-F238E27FC236}">
                <a16:creationId xmlns:a16="http://schemas.microsoft.com/office/drawing/2014/main" xmlns="" id="{C611C48E-7777-EC55-CC34-F656B69D7F21}"/>
              </a:ext>
            </a:extLst>
          </p:cNvPr>
          <p:cNvSpPr txBox="1">
            <a:spLocks noChangeArrowheads="1"/>
          </p:cNvSpPr>
          <p:nvPr/>
        </p:nvSpPr>
        <p:spPr bwMode="auto">
          <a:xfrm>
            <a:off x="32893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T</a:t>
            </a:r>
          </a:p>
        </p:txBody>
      </p:sp>
      <p:sp>
        <p:nvSpPr>
          <p:cNvPr id="181466" name="Text Box 218">
            <a:extLst>
              <a:ext uri="{FF2B5EF4-FFF2-40B4-BE49-F238E27FC236}">
                <a16:creationId xmlns:a16="http://schemas.microsoft.com/office/drawing/2014/main" xmlns="" id="{818F5C09-64CD-E36E-6BD7-DCE85B316D89}"/>
              </a:ext>
            </a:extLst>
          </p:cNvPr>
          <p:cNvSpPr txBox="1">
            <a:spLocks noChangeArrowheads="1"/>
          </p:cNvSpPr>
          <p:nvPr/>
        </p:nvSpPr>
        <p:spPr bwMode="auto">
          <a:xfrm>
            <a:off x="3883025" y="4894263"/>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I</a:t>
            </a:r>
          </a:p>
        </p:txBody>
      </p:sp>
      <p:sp>
        <p:nvSpPr>
          <p:cNvPr id="181467" name="Text Box 219">
            <a:extLst>
              <a:ext uri="{FF2B5EF4-FFF2-40B4-BE49-F238E27FC236}">
                <a16:creationId xmlns:a16="http://schemas.microsoft.com/office/drawing/2014/main" xmlns="" id="{09BDCB75-BDD0-C31B-ED94-78E3EE120E70}"/>
              </a:ext>
            </a:extLst>
          </p:cNvPr>
          <p:cNvSpPr txBox="1">
            <a:spLocks noChangeArrowheads="1"/>
          </p:cNvSpPr>
          <p:nvPr/>
        </p:nvSpPr>
        <p:spPr bwMode="auto">
          <a:xfrm>
            <a:off x="45593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Ê</a:t>
            </a:r>
          </a:p>
        </p:txBody>
      </p:sp>
      <p:sp>
        <p:nvSpPr>
          <p:cNvPr id="181468" name="Text Box 220">
            <a:extLst>
              <a:ext uri="{FF2B5EF4-FFF2-40B4-BE49-F238E27FC236}">
                <a16:creationId xmlns:a16="http://schemas.microsoft.com/office/drawing/2014/main" xmlns="" id="{EF086BFE-DF71-280C-7F4F-13739CC165FB}"/>
              </a:ext>
            </a:extLst>
          </p:cNvPr>
          <p:cNvSpPr txBox="1">
            <a:spLocks noChangeArrowheads="1"/>
          </p:cNvSpPr>
          <p:nvPr/>
        </p:nvSpPr>
        <p:spPr bwMode="auto">
          <a:xfrm>
            <a:off x="52197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U</a:t>
            </a:r>
          </a:p>
        </p:txBody>
      </p:sp>
      <p:sp>
        <p:nvSpPr>
          <p:cNvPr id="181469" name="Text Box 221">
            <a:extLst>
              <a:ext uri="{FF2B5EF4-FFF2-40B4-BE49-F238E27FC236}">
                <a16:creationId xmlns:a16="http://schemas.microsoft.com/office/drawing/2014/main" xmlns="" id="{8E5B4433-A8C0-BEFD-DD81-8A9842DB5A11}"/>
              </a:ext>
            </a:extLst>
          </p:cNvPr>
          <p:cNvSpPr txBox="1">
            <a:spLocks noChangeArrowheads="1"/>
          </p:cNvSpPr>
          <p:nvPr/>
        </p:nvSpPr>
        <p:spPr bwMode="auto">
          <a:xfrm>
            <a:off x="58547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H</a:t>
            </a:r>
          </a:p>
        </p:txBody>
      </p:sp>
      <p:sp>
        <p:nvSpPr>
          <p:cNvPr id="181470" name="Text Box 222">
            <a:extLst>
              <a:ext uri="{FF2B5EF4-FFF2-40B4-BE49-F238E27FC236}">
                <a16:creationId xmlns:a16="http://schemas.microsoft.com/office/drawing/2014/main" xmlns="" id="{5A9EAE15-9B45-D06D-B418-51272289495A}"/>
              </a:ext>
            </a:extLst>
          </p:cNvPr>
          <p:cNvSpPr txBox="1">
            <a:spLocks noChangeArrowheads="1"/>
          </p:cNvSpPr>
          <p:nvPr/>
        </p:nvSpPr>
        <p:spPr bwMode="auto">
          <a:xfrm>
            <a:off x="64770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Ó</a:t>
            </a:r>
          </a:p>
        </p:txBody>
      </p:sp>
      <p:sp>
        <p:nvSpPr>
          <p:cNvPr id="181471" name="Text Box 223">
            <a:extLst>
              <a:ext uri="{FF2B5EF4-FFF2-40B4-BE49-F238E27FC236}">
                <a16:creationId xmlns:a16="http://schemas.microsoft.com/office/drawing/2014/main" xmlns="" id="{1EB2C878-0941-C1F8-5C2D-49959E28A2F1}"/>
              </a:ext>
            </a:extLst>
          </p:cNvPr>
          <p:cNvSpPr txBox="1">
            <a:spLocks noChangeArrowheads="1"/>
          </p:cNvSpPr>
          <p:nvPr/>
        </p:nvSpPr>
        <p:spPr bwMode="auto">
          <a:xfrm>
            <a:off x="7124700" y="4876800"/>
            <a:ext cx="609600" cy="641350"/>
          </a:xfrm>
          <a:prstGeom prst="rect">
            <a:avLst/>
          </a:prstGeom>
          <a:noFill/>
          <a:ln>
            <a:noFill/>
          </a:ln>
          <a:effectLst>
            <a:outerShdw dist="28398" dir="20006097" algn="ctr" rotWithShape="0">
              <a:srgbClr val="CCFF6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eaLnBrk="1" hangingPunct="1">
              <a:lnSpc>
                <a:spcPct val="100000"/>
              </a:lnSpc>
              <a:spcBef>
                <a:spcPct val="50000"/>
              </a:spcBef>
              <a:buClrTx/>
              <a:buSzTx/>
              <a:buFontTx/>
              <a:buNone/>
            </a:pPr>
            <a:r>
              <a:rPr lang="en-US" altLang="vi-VN" sz="3600" b="1">
                <a:solidFill>
                  <a:srgbClr val="FF0000"/>
                </a:solidFill>
                <a:latin typeface="Times New Roman" panose="02020603050405020304" pitchFamily="18" charset="0"/>
                <a:cs typeface="Times New Roman" panose="02020603050405020304" pitchFamily="18" charset="0"/>
              </a:rPr>
              <a:t>A</a:t>
            </a:r>
          </a:p>
        </p:txBody>
      </p:sp>
      <p:grpSp>
        <p:nvGrpSpPr>
          <p:cNvPr id="181472" name="Group 224">
            <a:extLst>
              <a:ext uri="{FF2B5EF4-FFF2-40B4-BE49-F238E27FC236}">
                <a16:creationId xmlns:a16="http://schemas.microsoft.com/office/drawing/2014/main" xmlns="" id="{0C6EAD79-F9DB-BF25-C146-B306D15DE9BE}"/>
              </a:ext>
            </a:extLst>
          </p:cNvPr>
          <p:cNvGrpSpPr>
            <a:grpSpLocks/>
          </p:cNvGrpSpPr>
          <p:nvPr/>
        </p:nvGrpSpPr>
        <p:grpSpPr bwMode="auto">
          <a:xfrm>
            <a:off x="0" y="5597079"/>
            <a:ext cx="9144000" cy="1144588"/>
            <a:chOff x="20" y="3448"/>
            <a:chExt cx="5500" cy="721"/>
          </a:xfrm>
        </p:grpSpPr>
        <p:sp>
          <p:nvSpPr>
            <p:cNvPr id="18645" name="Text Box 225">
              <a:extLst>
                <a:ext uri="{FF2B5EF4-FFF2-40B4-BE49-F238E27FC236}">
                  <a16:creationId xmlns:a16="http://schemas.microsoft.com/office/drawing/2014/main" xmlns="" id="{043BFE13-F1A6-CED9-3177-14280AA287EE}"/>
                </a:ext>
              </a:extLst>
            </p:cNvPr>
            <p:cNvSpPr txBox="1">
              <a:spLocks noChangeArrowheads="1"/>
            </p:cNvSpPr>
            <p:nvPr/>
          </p:nvSpPr>
          <p:spPr bwMode="auto">
            <a:xfrm>
              <a:off x="646" y="3448"/>
              <a:ext cx="4874" cy="72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457200" eaLnBrk="1" hangingPunct="1">
                <a:lnSpc>
                  <a:spcPct val="95000"/>
                </a:lnSpc>
                <a:spcBef>
                  <a:spcPct val="50000"/>
                </a:spcBef>
                <a:buClrTx/>
                <a:buSzTx/>
                <a:buFontTx/>
                <a:buNone/>
              </a:pPr>
              <a:r>
                <a:rPr lang="en-US" altLang="vi-VN" sz="2400" b="1" dirty="0" err="1">
                  <a:solidFill>
                    <a:prstClr val="black"/>
                  </a:solidFill>
                  <a:latin typeface="Times New Roman" panose="02020603050405020304" pitchFamily="18" charset="0"/>
                  <a:cs typeface="+mn-cs"/>
                </a:rPr>
                <a:t>Câu</a:t>
              </a:r>
              <a:r>
                <a:rPr lang="en-US" altLang="vi-VN" sz="2400" b="1" dirty="0">
                  <a:solidFill>
                    <a:prstClr val="black"/>
                  </a:solidFill>
                  <a:latin typeface="Times New Roman" panose="02020603050405020304" pitchFamily="18" charset="0"/>
                  <a:cs typeface="+mn-cs"/>
                </a:rPr>
                <a:t> 6: có 8 </a:t>
              </a:r>
              <a:r>
                <a:rPr lang="en-US" altLang="vi-VN" sz="2400" b="1" dirty="0" err="1">
                  <a:solidFill>
                    <a:prstClr val="black"/>
                  </a:solidFill>
                  <a:latin typeface="Times New Roman" panose="02020603050405020304" pitchFamily="18" charset="0"/>
                  <a:cs typeface="+mn-cs"/>
                </a:rPr>
                <a:t>chư</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cái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Đây</a:t>
              </a:r>
              <a:r>
                <a:rPr lang="en-US" altLang="vi-VN" sz="2400" b="1" dirty="0">
                  <a:solidFill>
                    <a:prstClr val="black"/>
                  </a:solidFill>
                  <a:latin typeface="Times New Roman" panose="02020603050405020304" pitchFamily="18" charset="0"/>
                  <a:cs typeface="+mn-cs"/>
                </a:rPr>
                <a:t> là </a:t>
              </a:r>
              <a:r>
                <a:rPr lang="en-US" altLang="vi-VN" sz="2400" b="1" dirty="0" err="1">
                  <a:solidFill>
                    <a:prstClr val="black"/>
                  </a:solidFill>
                  <a:latin typeface="Times New Roman" panose="02020603050405020304" pitchFamily="18" charset="0"/>
                  <a:cs typeface="+mn-cs"/>
                </a:rPr>
                <a:t>hoạt</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động</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diễn</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ra</a:t>
              </a:r>
              <a:r>
                <a:rPr lang="en-US" altLang="vi-VN" sz="2400" b="1" dirty="0">
                  <a:solidFill>
                    <a:prstClr val="black"/>
                  </a:solidFill>
                  <a:latin typeface="Times New Roman" panose="02020603050405020304" pitchFamily="18" charset="0"/>
                  <a:cs typeface="+mn-cs"/>
                </a:rPr>
                <a:t> ở </a:t>
              </a:r>
              <a:r>
                <a:rPr lang="en-US" altLang="vi-VN" sz="2400" b="1" dirty="0" err="1">
                  <a:solidFill>
                    <a:prstClr val="black"/>
                  </a:solidFill>
                  <a:latin typeface="Times New Roman" panose="02020603050405020304" pitchFamily="18" charset="0"/>
                  <a:cs typeface="+mn-cs"/>
                </a:rPr>
                <a:t>ruột</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gia</a:t>
              </a:r>
              <a:r>
                <a:rPr lang="en-US" altLang="vi-VN" sz="2400" b="1" dirty="0">
                  <a:solidFill>
                    <a:prstClr val="black"/>
                  </a:solidFill>
                  <a:latin typeface="Times New Roman" panose="02020603050405020304" pitchFamily="18" charset="0"/>
                  <a:cs typeface="+mn-cs"/>
                </a:rPr>
                <a:t>̀ có </a:t>
              </a:r>
              <a:r>
                <a:rPr lang="en-US" altLang="vi-VN" sz="2400" b="1" dirty="0" err="1">
                  <a:solidFill>
                    <a:prstClr val="black"/>
                  </a:solidFill>
                  <a:latin typeface="Times New Roman" panose="02020603050405020304" pitchFamily="18" charset="0"/>
                  <a:cs typeface="+mn-cs"/>
                </a:rPr>
                <a:t>sư</a:t>
              </a:r>
              <a:r>
                <a:rPr lang="en-US" altLang="vi-VN" sz="2400" b="1" dirty="0">
                  <a:solidFill>
                    <a:prstClr val="black"/>
                  </a:solidFill>
                  <a:latin typeface="Times New Roman" panose="02020603050405020304" pitchFamily="18" charset="0"/>
                  <a:cs typeface="+mn-cs"/>
                </a:rPr>
                <a:t>̣ co </a:t>
              </a:r>
              <a:r>
                <a:rPr lang="en-US" altLang="vi-VN" sz="2400" b="1" dirty="0" err="1">
                  <a:solidFill>
                    <a:prstClr val="black"/>
                  </a:solidFill>
                  <a:latin typeface="Times New Roman" panose="02020603050405020304" pitchFamily="18" charset="0"/>
                  <a:cs typeface="+mn-cs"/>
                </a:rPr>
                <a:t>bóp</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của</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các</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cơ</a:t>
              </a:r>
              <a:r>
                <a:rPr lang="en-US" altLang="vi-VN" sz="2400" b="1" dirty="0">
                  <a:solidFill>
                    <a:prstClr val="black"/>
                  </a:solidFill>
                  <a:latin typeface="Times New Roman" panose="02020603050405020304" pitchFamily="18" charset="0"/>
                  <a:cs typeface="+mn-cs"/>
                </a:rPr>
                <a:t> ở </a:t>
              </a:r>
              <a:r>
                <a:rPr lang="en-US" altLang="vi-VN" sz="2400" b="1" dirty="0" err="1">
                  <a:solidFill>
                    <a:prstClr val="black"/>
                  </a:solidFill>
                  <a:latin typeface="Times New Roman" panose="02020603050405020304" pitchFamily="18" charset="0"/>
                  <a:cs typeface="+mn-cs"/>
                </a:rPr>
                <a:t>hậu</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môn</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phối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hợp</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với</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các</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cơ</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thành</a:t>
              </a:r>
              <a:r>
                <a:rPr lang="en-US" altLang="vi-VN" sz="2400" b="1" dirty="0">
                  <a:solidFill>
                    <a:prstClr val="black"/>
                  </a:solidFill>
                  <a:latin typeface="Times New Roman" panose="02020603050405020304" pitchFamily="18" charset="0"/>
                  <a:cs typeface="+mn-cs"/>
                </a:rPr>
                <a:t> </a:t>
              </a:r>
              <a:r>
                <a:rPr lang="en-US" altLang="vi-VN" sz="2400" b="1" dirty="0" err="1">
                  <a:solidFill>
                    <a:prstClr val="black"/>
                  </a:solidFill>
                  <a:latin typeface="Times New Roman" panose="02020603050405020304" pitchFamily="18" charset="0"/>
                  <a:cs typeface="+mn-cs"/>
                </a:rPr>
                <a:t>bụng</a:t>
              </a:r>
              <a:r>
                <a:rPr lang="en-US" altLang="vi-VN" sz="2400" b="1" dirty="0">
                  <a:solidFill>
                    <a:prstClr val="black"/>
                  </a:solidFill>
                  <a:latin typeface="Times New Roman" panose="02020603050405020304" pitchFamily="18" charset="0"/>
                  <a:cs typeface="+mn-cs"/>
                </a:rPr>
                <a:t>.</a:t>
              </a:r>
            </a:p>
          </p:txBody>
        </p:sp>
        <p:pic>
          <p:nvPicPr>
            <p:cNvPr id="18646" name="Picture 226" descr="cau hoi">
              <a:extLst>
                <a:ext uri="{FF2B5EF4-FFF2-40B4-BE49-F238E27FC236}">
                  <a16:creationId xmlns:a16="http://schemas.microsoft.com/office/drawing/2014/main" xmlns="" id="{BD29C312-FB43-7B28-A054-BA94EEB94416}"/>
                </a:ext>
              </a:extLst>
            </p:cNvPr>
            <p:cNvPicPr>
              <a:picLocks noChangeAspect="1" noChangeArrowheads="1" noCrop="1"/>
            </p:cNvPicPr>
            <p:nvPr/>
          </p:nvPicPr>
          <p:blipFill>
            <a:blip r:embed="rId6">
              <a:lum bright="-18000" contrast="60000"/>
              <a:extLst>
                <a:ext uri="{28A0092B-C50C-407E-A947-70E740481C1C}">
                  <a14:useLocalDpi xmlns:a14="http://schemas.microsoft.com/office/drawing/2010/main" val="0"/>
                </a:ext>
              </a:extLst>
            </a:blip>
            <a:srcRect/>
            <a:stretch>
              <a:fillRect/>
            </a:stretch>
          </p:blipFill>
          <p:spPr bwMode="auto">
            <a:xfrm>
              <a:off x="20" y="3474"/>
              <a:ext cx="63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7" name="Picture 2361" descr="CLOCK2">
            <a:extLst>
              <a:ext uri="{FF2B5EF4-FFF2-40B4-BE49-F238E27FC236}">
                <a16:creationId xmlns:a16="http://schemas.microsoft.com/office/drawing/2014/main" xmlns="" id="{D1E2CE6D-0F26-40A2-DCDE-64AD79501A5D}"/>
              </a:ext>
            </a:extLst>
          </p:cNvPr>
          <p:cNvPicPr>
            <a:picLocks noGrp="1" noChangeAspect="1" noChangeArrowheads="1" noCrop="1"/>
          </p:cNvPicPr>
          <p:nvPr/>
        </p:nvPicPr>
        <p:blipFill>
          <a:blip r:embed="rId8">
            <a:lum bright="-6000" contrast="12000"/>
            <a:extLst>
              <a:ext uri="{28A0092B-C50C-407E-A947-70E740481C1C}">
                <a14:useLocalDpi xmlns:a14="http://schemas.microsoft.com/office/drawing/2010/main" val="0"/>
              </a:ext>
            </a:extLst>
          </a:blip>
          <a:srcRect/>
          <a:stretch>
            <a:fillRect/>
          </a:stretch>
        </p:blipFill>
        <p:spPr bwMode="auto">
          <a:xfrm>
            <a:off x="539750" y="304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4" name="WordArt 228">
            <a:extLst>
              <a:ext uri="{FF2B5EF4-FFF2-40B4-BE49-F238E27FC236}">
                <a16:creationId xmlns:a16="http://schemas.microsoft.com/office/drawing/2014/main" xmlns="" id="{D725B725-996E-D435-91A6-D9C262A5DC6C}"/>
              </a:ext>
            </a:extLst>
          </p:cNvPr>
          <p:cNvSpPr>
            <a:spLocks noChangeArrowheads="1" noChangeShapeType="1" noTextEdit="1"/>
          </p:cNvSpPr>
          <p:nvPr/>
        </p:nvSpPr>
        <p:spPr bwMode="auto">
          <a:xfrm>
            <a:off x="2362200" y="0"/>
            <a:ext cx="4419600" cy="609600"/>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contourClr>
                <a:srgbClr val="DCEBF5"/>
              </a:contourClr>
            </a:sp3d>
          </a:bodyPr>
          <a:lstStyle/>
          <a:p>
            <a:pPr algn="ctr" defTabSz="457200"/>
            <a:r>
              <a:rPr lang="vi-VN" sz="32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cs typeface="Times New Roman" panose="02020603050405020304" pitchFamily="18" charset="0"/>
              </a:rPr>
              <a:t>trò</a:t>
            </a:r>
            <a:r>
              <a:rPr lang="vi-VN" sz="32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cs typeface="Times New Roman" panose="02020603050405020304" pitchFamily="18" charset="0"/>
              </a:rPr>
              <a:t> chơi </a:t>
            </a:r>
            <a:r>
              <a:rPr lang="vi-VN" sz="32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cs typeface="Times New Roman" panose="02020603050405020304" pitchFamily="18" charset="0"/>
              </a:rPr>
              <a:t>giải</a:t>
            </a:r>
            <a:r>
              <a:rPr lang="vi-VN" sz="32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cs typeface="Times New Roman" panose="02020603050405020304" pitchFamily="18" charset="0"/>
              </a:rPr>
              <a:t> ô </a:t>
            </a:r>
            <a:r>
              <a:rPr lang="vi-VN" sz="32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cs typeface="Times New Roman" panose="02020603050405020304" pitchFamily="18" charset="0"/>
              </a:rPr>
              <a:t>chữ</a:t>
            </a:r>
            <a:endParaRPr lang="en-US" sz="32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042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126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1" presetClass="entr" presetSubtype="4" repeatCount="indefinite" fill="hold" nodeType="clickEffect">
                                  <p:stCondLst>
                                    <p:cond delay="0"/>
                                  </p:stCondLst>
                                  <p:endCondLst>
                                    <p:cond evt="onNext" delay="0">
                                      <p:tgtEl>
                                        <p:sldTgt/>
                                      </p:tgtEl>
                                    </p:cond>
                                  </p:endCondLst>
                                  <p:childTnLst>
                                    <p:set>
                                      <p:cBhvr>
                                        <p:cTn id="6" dur="1" fill="hold">
                                          <p:stCondLst>
                                            <p:cond delay="0"/>
                                          </p:stCondLst>
                                        </p:cTn>
                                        <p:tgtEl>
                                          <p:spTgt spid="181259"/>
                                        </p:tgtEl>
                                        <p:attrNameLst>
                                          <p:attrName>style.visibility</p:attrName>
                                        </p:attrNameLst>
                                      </p:cBhvr>
                                      <p:to>
                                        <p:strVal val="visible"/>
                                      </p:to>
                                    </p:set>
                                    <p:animEffect transition="in" filter="wheel(4)">
                                      <p:cBhvr>
                                        <p:cTn id="7" dur="1000"/>
                                        <p:tgtEl>
                                          <p:spTgt spid="181259"/>
                                        </p:tgtEl>
                                      </p:cBhvr>
                                    </p:animEffect>
                                  </p:childTnLst>
                                </p:cTn>
                              </p:par>
                              <p:par>
                                <p:cTn id="8" presetID="21" presetClass="entr" presetSubtype="4" repeatCount="indefinite" fill="hold" nodeType="withEffect">
                                  <p:stCondLst>
                                    <p:cond delay="0"/>
                                  </p:stCondLst>
                                  <p:endCondLst>
                                    <p:cond evt="onNext" delay="0">
                                      <p:tgtEl>
                                        <p:sldTgt/>
                                      </p:tgtEl>
                                    </p:cond>
                                  </p:endCondLst>
                                  <p:childTnLst>
                                    <p:set>
                                      <p:cBhvr>
                                        <p:cTn id="9" dur="1" fill="hold">
                                          <p:stCondLst>
                                            <p:cond delay="0"/>
                                          </p:stCondLst>
                                        </p:cTn>
                                        <p:tgtEl>
                                          <p:spTgt spid="181260"/>
                                        </p:tgtEl>
                                        <p:attrNameLst>
                                          <p:attrName>style.visibility</p:attrName>
                                        </p:attrNameLst>
                                      </p:cBhvr>
                                      <p:to>
                                        <p:strVal val="visible"/>
                                      </p:to>
                                    </p:set>
                                    <p:animEffect transition="in" filter="wheel(4)">
                                      <p:cBhvr>
                                        <p:cTn id="10" dur="1000"/>
                                        <p:tgtEl>
                                          <p:spTgt spid="181260"/>
                                        </p:tgtEl>
                                      </p:cBhvr>
                                    </p:animEffect>
                                  </p:childTnLst>
                                </p:cTn>
                              </p:par>
                              <p:par>
                                <p:cTn id="11" presetID="21" presetClass="entr" presetSubtype="4" repeatCount="indefinite" fill="hold" nodeType="withEffect">
                                  <p:stCondLst>
                                    <p:cond delay="0"/>
                                  </p:stCondLst>
                                  <p:endCondLst>
                                    <p:cond evt="onNext" delay="0">
                                      <p:tgtEl>
                                        <p:sldTgt/>
                                      </p:tgtEl>
                                    </p:cond>
                                  </p:endCondLst>
                                  <p:childTnLst>
                                    <p:set>
                                      <p:cBhvr>
                                        <p:cTn id="12" dur="1" fill="hold">
                                          <p:stCondLst>
                                            <p:cond delay="0"/>
                                          </p:stCondLst>
                                        </p:cTn>
                                        <p:tgtEl>
                                          <p:spTgt spid="181261"/>
                                        </p:tgtEl>
                                        <p:attrNameLst>
                                          <p:attrName>style.visibility</p:attrName>
                                        </p:attrNameLst>
                                      </p:cBhvr>
                                      <p:to>
                                        <p:strVal val="visible"/>
                                      </p:to>
                                    </p:set>
                                    <p:animEffect transition="in" filter="wheel(4)">
                                      <p:cBhvr>
                                        <p:cTn id="13" dur="1000"/>
                                        <p:tgtEl>
                                          <p:spTgt spid="181261"/>
                                        </p:tgtEl>
                                      </p:cBhvr>
                                    </p:animEffect>
                                  </p:childTnLst>
                                </p:cTn>
                              </p:par>
                              <p:par>
                                <p:cTn id="14" presetID="21" presetClass="entr" presetSubtype="4" repeatCount="indefinite" fill="hold" nodeType="withEffect">
                                  <p:stCondLst>
                                    <p:cond delay="0"/>
                                  </p:stCondLst>
                                  <p:endCondLst>
                                    <p:cond evt="onNext" delay="0">
                                      <p:tgtEl>
                                        <p:sldTgt/>
                                      </p:tgtEl>
                                    </p:cond>
                                  </p:endCondLst>
                                  <p:childTnLst>
                                    <p:set>
                                      <p:cBhvr>
                                        <p:cTn id="15" dur="1" fill="hold">
                                          <p:stCondLst>
                                            <p:cond delay="0"/>
                                          </p:stCondLst>
                                        </p:cTn>
                                        <p:tgtEl>
                                          <p:spTgt spid="181262"/>
                                        </p:tgtEl>
                                        <p:attrNameLst>
                                          <p:attrName>style.visibility</p:attrName>
                                        </p:attrNameLst>
                                      </p:cBhvr>
                                      <p:to>
                                        <p:strVal val="visible"/>
                                      </p:to>
                                    </p:set>
                                    <p:animEffect transition="in" filter="wheel(4)">
                                      <p:cBhvr>
                                        <p:cTn id="16" dur="1000"/>
                                        <p:tgtEl>
                                          <p:spTgt spid="181262"/>
                                        </p:tgtEl>
                                      </p:cBhvr>
                                    </p:animEffect>
                                  </p:childTnLst>
                                </p:cTn>
                              </p:par>
                              <p:par>
                                <p:cTn id="17" presetID="21" presetClass="entr" presetSubtype="4" repeatCount="indefinite" fill="hold" nodeType="withEffect">
                                  <p:stCondLst>
                                    <p:cond delay="0"/>
                                  </p:stCondLst>
                                  <p:endCondLst>
                                    <p:cond evt="onNext" delay="0">
                                      <p:tgtEl>
                                        <p:sldTgt/>
                                      </p:tgtEl>
                                    </p:cond>
                                  </p:endCondLst>
                                  <p:childTnLst>
                                    <p:set>
                                      <p:cBhvr>
                                        <p:cTn id="18" dur="1" fill="hold">
                                          <p:stCondLst>
                                            <p:cond delay="0"/>
                                          </p:stCondLst>
                                        </p:cTn>
                                        <p:tgtEl>
                                          <p:spTgt spid="181268"/>
                                        </p:tgtEl>
                                        <p:attrNameLst>
                                          <p:attrName>style.visibility</p:attrName>
                                        </p:attrNameLst>
                                      </p:cBhvr>
                                      <p:to>
                                        <p:strVal val="visible"/>
                                      </p:to>
                                    </p:set>
                                    <p:animEffect transition="in" filter="wheel(4)">
                                      <p:cBhvr>
                                        <p:cTn id="19" dur="1000"/>
                                        <p:tgtEl>
                                          <p:spTgt spid="181268"/>
                                        </p:tgtEl>
                                      </p:cBhvr>
                                    </p:animEffect>
                                  </p:childTnLst>
                                </p:cTn>
                              </p:par>
                              <p:par>
                                <p:cTn id="20" presetID="21" presetClass="entr" presetSubtype="4" repeatCount="indefinite" fill="hold" nodeType="withEffect">
                                  <p:stCondLst>
                                    <p:cond delay="0"/>
                                  </p:stCondLst>
                                  <p:endCondLst>
                                    <p:cond evt="onNext" delay="0">
                                      <p:tgtEl>
                                        <p:sldTgt/>
                                      </p:tgtEl>
                                    </p:cond>
                                  </p:endCondLst>
                                  <p:childTnLst>
                                    <p:set>
                                      <p:cBhvr>
                                        <p:cTn id="21" dur="1" fill="hold">
                                          <p:stCondLst>
                                            <p:cond delay="0"/>
                                          </p:stCondLst>
                                        </p:cTn>
                                        <p:tgtEl>
                                          <p:spTgt spid="181269"/>
                                        </p:tgtEl>
                                        <p:attrNameLst>
                                          <p:attrName>style.visibility</p:attrName>
                                        </p:attrNameLst>
                                      </p:cBhvr>
                                      <p:to>
                                        <p:strVal val="visible"/>
                                      </p:to>
                                    </p:set>
                                    <p:animEffect transition="in" filter="wheel(4)">
                                      <p:cBhvr>
                                        <p:cTn id="22" dur="1000"/>
                                        <p:tgtEl>
                                          <p:spTgt spid="181269"/>
                                        </p:tgtEl>
                                      </p:cBhvr>
                                    </p:animEffect>
                                  </p:childTnLst>
                                </p:cTn>
                              </p:par>
                              <p:par>
                                <p:cTn id="23" presetID="21" presetClass="entr" presetSubtype="4" repeatCount="indefinite" fill="hold" nodeType="withEffect">
                                  <p:stCondLst>
                                    <p:cond delay="0"/>
                                  </p:stCondLst>
                                  <p:endCondLst>
                                    <p:cond evt="onNext" delay="0">
                                      <p:tgtEl>
                                        <p:sldTgt/>
                                      </p:tgtEl>
                                    </p:cond>
                                  </p:endCondLst>
                                  <p:childTnLst>
                                    <p:set>
                                      <p:cBhvr>
                                        <p:cTn id="24" dur="1" fill="hold">
                                          <p:stCondLst>
                                            <p:cond delay="0"/>
                                          </p:stCondLst>
                                        </p:cTn>
                                        <p:tgtEl>
                                          <p:spTgt spid="181270"/>
                                        </p:tgtEl>
                                        <p:attrNameLst>
                                          <p:attrName>style.visibility</p:attrName>
                                        </p:attrNameLst>
                                      </p:cBhvr>
                                      <p:to>
                                        <p:strVal val="visible"/>
                                      </p:to>
                                    </p:set>
                                    <p:animEffect transition="in" filter="wheel(4)">
                                      <p:cBhvr>
                                        <p:cTn id="25" dur="1000"/>
                                        <p:tgtEl>
                                          <p:spTgt spid="181270"/>
                                        </p:tgtEl>
                                      </p:cBhvr>
                                    </p:animEffect>
                                  </p:childTnLst>
                                </p:cTn>
                              </p:par>
                              <p:par>
                                <p:cTn id="26" presetID="1" presetClass="emph" presetSubtype="2" decel="50000" fill="hold" nodeType="withEffect">
                                  <p:stCondLst>
                                    <p:cond delay="0"/>
                                  </p:stCondLst>
                                  <p:childTnLst>
                                    <p:animClr clrSpc="rgb" dir="cw">
                                      <p:cBhvr>
                                        <p:cTn id="27" dur="1000" fill="hold"/>
                                        <p:tgtEl>
                                          <p:spTgt spid="181269"/>
                                        </p:tgtEl>
                                        <p:attrNameLst>
                                          <p:attrName>fillcolor</p:attrName>
                                        </p:attrNameLst>
                                      </p:cBhvr>
                                      <p:to>
                                        <a:srgbClr val="00FF00"/>
                                      </p:to>
                                    </p:animClr>
                                    <p:set>
                                      <p:cBhvr>
                                        <p:cTn id="28" dur="1000" fill="hold"/>
                                        <p:tgtEl>
                                          <p:spTgt spid="181269"/>
                                        </p:tgtEl>
                                        <p:attrNameLst>
                                          <p:attrName>fill.type</p:attrName>
                                        </p:attrNameLst>
                                      </p:cBhvr>
                                      <p:to>
                                        <p:strVal val="solid"/>
                                      </p:to>
                                    </p:set>
                                    <p:set>
                                      <p:cBhvr>
                                        <p:cTn id="29" dur="1000" fill="hold"/>
                                        <p:tgtEl>
                                          <p:spTgt spid="181269"/>
                                        </p:tgtEl>
                                        <p:attrNameLst>
                                          <p:attrName>fill.on</p:attrName>
                                        </p:attrNameLst>
                                      </p:cBhvr>
                                      <p:to>
                                        <p:strVal val="true"/>
                                      </p:to>
                                    </p:set>
                                  </p:childTnLst>
                                  <p:subTnLst>
                                    <p:set>
                                      <p:cBhvr override="childStyle">
                                        <p:cTn dur="1" fill="hold" display="0" masterRel="nextClick" afterEffect="1"/>
                                        <p:tgtEl>
                                          <p:spTgt spid="181269"/>
                                        </p:tgtEl>
                                        <p:attrNameLst>
                                          <p:attrName>style.visibility</p:attrName>
                                        </p:attrNameLst>
                                      </p:cBhvr>
                                      <p:to>
                                        <p:strVal val="hidden"/>
                                      </p:to>
                                    </p:set>
                                  </p:subTnLst>
                                </p:cTn>
                              </p:par>
                              <p:par>
                                <p:cTn id="30" presetID="1" presetClass="emph" presetSubtype="2" decel="50000" fill="hold" nodeType="withEffect">
                                  <p:stCondLst>
                                    <p:cond delay="0"/>
                                  </p:stCondLst>
                                  <p:childTnLst>
                                    <p:animClr clrSpc="rgb" dir="cw">
                                      <p:cBhvr>
                                        <p:cTn id="31" dur="1000" fill="hold"/>
                                        <p:tgtEl>
                                          <p:spTgt spid="181268"/>
                                        </p:tgtEl>
                                        <p:attrNameLst>
                                          <p:attrName>fillcolor</p:attrName>
                                        </p:attrNameLst>
                                      </p:cBhvr>
                                      <p:to>
                                        <a:srgbClr val="00FF00"/>
                                      </p:to>
                                    </p:animClr>
                                    <p:set>
                                      <p:cBhvr>
                                        <p:cTn id="32" dur="1000" fill="hold"/>
                                        <p:tgtEl>
                                          <p:spTgt spid="181268"/>
                                        </p:tgtEl>
                                        <p:attrNameLst>
                                          <p:attrName>fill.type</p:attrName>
                                        </p:attrNameLst>
                                      </p:cBhvr>
                                      <p:to>
                                        <p:strVal val="solid"/>
                                      </p:to>
                                    </p:set>
                                    <p:set>
                                      <p:cBhvr>
                                        <p:cTn id="33" dur="1000" fill="hold"/>
                                        <p:tgtEl>
                                          <p:spTgt spid="181268"/>
                                        </p:tgtEl>
                                        <p:attrNameLst>
                                          <p:attrName>fill.on</p:attrName>
                                        </p:attrNameLst>
                                      </p:cBhvr>
                                      <p:to>
                                        <p:strVal val="true"/>
                                      </p:to>
                                    </p:set>
                                  </p:childTnLst>
                                  <p:subTnLst>
                                    <p:set>
                                      <p:cBhvr override="childStyle">
                                        <p:cTn dur="1" fill="hold" display="0" masterRel="nextClick" afterEffect="1"/>
                                        <p:tgtEl>
                                          <p:spTgt spid="181268"/>
                                        </p:tgtEl>
                                        <p:attrNameLst>
                                          <p:attrName>style.visibility</p:attrName>
                                        </p:attrNameLst>
                                      </p:cBhvr>
                                      <p:to>
                                        <p:strVal val="hidden"/>
                                      </p:to>
                                    </p:set>
                                  </p:subTnLst>
                                </p:cTn>
                              </p:par>
                              <p:par>
                                <p:cTn id="34" presetID="1" presetClass="emph" presetSubtype="2" decel="50000" fill="hold" nodeType="withEffect">
                                  <p:stCondLst>
                                    <p:cond delay="0"/>
                                  </p:stCondLst>
                                  <p:childTnLst>
                                    <p:animClr clrSpc="rgb" dir="cw">
                                      <p:cBhvr>
                                        <p:cTn id="35" dur="1000" fill="hold"/>
                                        <p:tgtEl>
                                          <p:spTgt spid="181259"/>
                                        </p:tgtEl>
                                        <p:attrNameLst>
                                          <p:attrName>fillcolor</p:attrName>
                                        </p:attrNameLst>
                                      </p:cBhvr>
                                      <p:to>
                                        <a:srgbClr val="00FF00"/>
                                      </p:to>
                                    </p:animClr>
                                    <p:set>
                                      <p:cBhvr>
                                        <p:cTn id="36" dur="1000" fill="hold"/>
                                        <p:tgtEl>
                                          <p:spTgt spid="181259"/>
                                        </p:tgtEl>
                                        <p:attrNameLst>
                                          <p:attrName>fill.type</p:attrName>
                                        </p:attrNameLst>
                                      </p:cBhvr>
                                      <p:to>
                                        <p:strVal val="solid"/>
                                      </p:to>
                                    </p:set>
                                    <p:set>
                                      <p:cBhvr>
                                        <p:cTn id="37" dur="1000" fill="hold"/>
                                        <p:tgtEl>
                                          <p:spTgt spid="181259"/>
                                        </p:tgtEl>
                                        <p:attrNameLst>
                                          <p:attrName>fill.on</p:attrName>
                                        </p:attrNameLst>
                                      </p:cBhvr>
                                      <p:to>
                                        <p:strVal val="true"/>
                                      </p:to>
                                    </p:set>
                                  </p:childTnLst>
                                  <p:subTnLst>
                                    <p:set>
                                      <p:cBhvr override="childStyle">
                                        <p:cTn dur="1" fill="hold" display="0" masterRel="nextClick" afterEffect="1"/>
                                        <p:tgtEl>
                                          <p:spTgt spid="181259"/>
                                        </p:tgtEl>
                                        <p:attrNameLst>
                                          <p:attrName>style.visibility</p:attrName>
                                        </p:attrNameLst>
                                      </p:cBhvr>
                                      <p:to>
                                        <p:strVal val="hidden"/>
                                      </p:to>
                                    </p:set>
                                  </p:subTnLst>
                                </p:cTn>
                              </p:par>
                              <p:par>
                                <p:cTn id="38" presetID="1" presetClass="emph" presetSubtype="2" decel="50000" fill="hold" nodeType="withEffect">
                                  <p:stCondLst>
                                    <p:cond delay="0"/>
                                  </p:stCondLst>
                                  <p:childTnLst>
                                    <p:animClr clrSpc="rgb" dir="cw">
                                      <p:cBhvr>
                                        <p:cTn id="39" dur="1000" fill="hold"/>
                                        <p:tgtEl>
                                          <p:spTgt spid="181260"/>
                                        </p:tgtEl>
                                        <p:attrNameLst>
                                          <p:attrName>fillcolor</p:attrName>
                                        </p:attrNameLst>
                                      </p:cBhvr>
                                      <p:to>
                                        <a:srgbClr val="00FF00"/>
                                      </p:to>
                                    </p:animClr>
                                    <p:set>
                                      <p:cBhvr>
                                        <p:cTn id="40" dur="1000" fill="hold"/>
                                        <p:tgtEl>
                                          <p:spTgt spid="181260"/>
                                        </p:tgtEl>
                                        <p:attrNameLst>
                                          <p:attrName>fill.type</p:attrName>
                                        </p:attrNameLst>
                                      </p:cBhvr>
                                      <p:to>
                                        <p:strVal val="solid"/>
                                      </p:to>
                                    </p:set>
                                    <p:set>
                                      <p:cBhvr>
                                        <p:cTn id="41" dur="1000" fill="hold"/>
                                        <p:tgtEl>
                                          <p:spTgt spid="181260"/>
                                        </p:tgtEl>
                                        <p:attrNameLst>
                                          <p:attrName>fill.on</p:attrName>
                                        </p:attrNameLst>
                                      </p:cBhvr>
                                      <p:to>
                                        <p:strVal val="true"/>
                                      </p:to>
                                    </p:set>
                                  </p:childTnLst>
                                  <p:subTnLst>
                                    <p:set>
                                      <p:cBhvr override="childStyle">
                                        <p:cTn dur="1" fill="hold" display="0" masterRel="nextClick" afterEffect="1"/>
                                        <p:tgtEl>
                                          <p:spTgt spid="181260"/>
                                        </p:tgtEl>
                                        <p:attrNameLst>
                                          <p:attrName>style.visibility</p:attrName>
                                        </p:attrNameLst>
                                      </p:cBhvr>
                                      <p:to>
                                        <p:strVal val="hidden"/>
                                      </p:to>
                                    </p:set>
                                  </p:subTnLst>
                                </p:cTn>
                              </p:par>
                              <p:par>
                                <p:cTn id="42" presetID="1" presetClass="emph" presetSubtype="2" decel="50000" fill="hold" nodeType="withEffect">
                                  <p:stCondLst>
                                    <p:cond delay="0"/>
                                  </p:stCondLst>
                                  <p:childTnLst>
                                    <p:animClr clrSpc="rgb" dir="cw">
                                      <p:cBhvr>
                                        <p:cTn id="43" dur="1000" fill="hold"/>
                                        <p:tgtEl>
                                          <p:spTgt spid="181261"/>
                                        </p:tgtEl>
                                        <p:attrNameLst>
                                          <p:attrName>fillcolor</p:attrName>
                                        </p:attrNameLst>
                                      </p:cBhvr>
                                      <p:to>
                                        <a:srgbClr val="00FF00"/>
                                      </p:to>
                                    </p:animClr>
                                    <p:set>
                                      <p:cBhvr>
                                        <p:cTn id="44" dur="1000" fill="hold"/>
                                        <p:tgtEl>
                                          <p:spTgt spid="181261"/>
                                        </p:tgtEl>
                                        <p:attrNameLst>
                                          <p:attrName>fill.type</p:attrName>
                                        </p:attrNameLst>
                                      </p:cBhvr>
                                      <p:to>
                                        <p:strVal val="solid"/>
                                      </p:to>
                                    </p:set>
                                    <p:set>
                                      <p:cBhvr>
                                        <p:cTn id="45" dur="1000" fill="hold"/>
                                        <p:tgtEl>
                                          <p:spTgt spid="181261"/>
                                        </p:tgtEl>
                                        <p:attrNameLst>
                                          <p:attrName>fill.on</p:attrName>
                                        </p:attrNameLst>
                                      </p:cBhvr>
                                      <p:to>
                                        <p:strVal val="true"/>
                                      </p:to>
                                    </p:set>
                                  </p:childTnLst>
                                  <p:subTnLst>
                                    <p:set>
                                      <p:cBhvr override="childStyle">
                                        <p:cTn dur="1" fill="hold" display="0" masterRel="nextClick" afterEffect="1"/>
                                        <p:tgtEl>
                                          <p:spTgt spid="181261"/>
                                        </p:tgtEl>
                                        <p:attrNameLst>
                                          <p:attrName>style.visibility</p:attrName>
                                        </p:attrNameLst>
                                      </p:cBhvr>
                                      <p:to>
                                        <p:strVal val="hidden"/>
                                      </p:to>
                                    </p:set>
                                  </p:subTnLst>
                                </p:cTn>
                              </p:par>
                              <p:par>
                                <p:cTn id="46" presetID="1" presetClass="emph" presetSubtype="2" decel="50000" fill="hold" nodeType="withEffect">
                                  <p:stCondLst>
                                    <p:cond delay="0"/>
                                  </p:stCondLst>
                                  <p:childTnLst>
                                    <p:animClr clrSpc="rgb" dir="cw">
                                      <p:cBhvr>
                                        <p:cTn id="47" dur="1000" fill="hold"/>
                                        <p:tgtEl>
                                          <p:spTgt spid="181270"/>
                                        </p:tgtEl>
                                        <p:attrNameLst>
                                          <p:attrName>fillcolor</p:attrName>
                                        </p:attrNameLst>
                                      </p:cBhvr>
                                      <p:to>
                                        <a:srgbClr val="00FF00"/>
                                      </p:to>
                                    </p:animClr>
                                    <p:set>
                                      <p:cBhvr>
                                        <p:cTn id="48" dur="1000" fill="hold"/>
                                        <p:tgtEl>
                                          <p:spTgt spid="181270"/>
                                        </p:tgtEl>
                                        <p:attrNameLst>
                                          <p:attrName>fill.type</p:attrName>
                                        </p:attrNameLst>
                                      </p:cBhvr>
                                      <p:to>
                                        <p:strVal val="solid"/>
                                      </p:to>
                                    </p:set>
                                    <p:set>
                                      <p:cBhvr>
                                        <p:cTn id="49" dur="1000" fill="hold"/>
                                        <p:tgtEl>
                                          <p:spTgt spid="181270"/>
                                        </p:tgtEl>
                                        <p:attrNameLst>
                                          <p:attrName>fill.on</p:attrName>
                                        </p:attrNameLst>
                                      </p:cBhvr>
                                      <p:to>
                                        <p:strVal val="true"/>
                                      </p:to>
                                    </p:set>
                                  </p:childTnLst>
                                  <p:subTnLst>
                                    <p:set>
                                      <p:cBhvr override="childStyle">
                                        <p:cTn dur="1" fill="hold" display="0" masterRel="nextClick" afterEffect="1"/>
                                        <p:tgtEl>
                                          <p:spTgt spid="181270"/>
                                        </p:tgtEl>
                                        <p:attrNameLst>
                                          <p:attrName>style.visibility</p:attrName>
                                        </p:attrNameLst>
                                      </p:cBhvr>
                                      <p:to>
                                        <p:strVal val="hidden"/>
                                      </p:to>
                                    </p:set>
                                  </p:subTnLst>
                                </p:cTn>
                              </p:par>
                              <p:par>
                                <p:cTn id="50" presetID="1" presetClass="emph" presetSubtype="2" decel="50000" fill="hold" nodeType="withEffect">
                                  <p:stCondLst>
                                    <p:cond delay="0"/>
                                  </p:stCondLst>
                                  <p:childTnLst>
                                    <p:animClr clrSpc="rgb" dir="cw">
                                      <p:cBhvr>
                                        <p:cTn id="51" dur="1000" fill="hold"/>
                                        <p:tgtEl>
                                          <p:spTgt spid="181262"/>
                                        </p:tgtEl>
                                        <p:attrNameLst>
                                          <p:attrName>fillcolor</p:attrName>
                                        </p:attrNameLst>
                                      </p:cBhvr>
                                      <p:to>
                                        <a:srgbClr val="00FF00"/>
                                      </p:to>
                                    </p:animClr>
                                    <p:set>
                                      <p:cBhvr>
                                        <p:cTn id="52" dur="1000" fill="hold"/>
                                        <p:tgtEl>
                                          <p:spTgt spid="181262"/>
                                        </p:tgtEl>
                                        <p:attrNameLst>
                                          <p:attrName>fill.type</p:attrName>
                                        </p:attrNameLst>
                                      </p:cBhvr>
                                      <p:to>
                                        <p:strVal val="solid"/>
                                      </p:to>
                                    </p:set>
                                    <p:set>
                                      <p:cBhvr>
                                        <p:cTn id="53" dur="1000" fill="hold"/>
                                        <p:tgtEl>
                                          <p:spTgt spid="181262"/>
                                        </p:tgtEl>
                                        <p:attrNameLst>
                                          <p:attrName>fill.on</p:attrName>
                                        </p:attrNameLst>
                                      </p:cBhvr>
                                      <p:to>
                                        <p:strVal val="true"/>
                                      </p:to>
                                    </p:set>
                                  </p:childTnLst>
                                  <p:subTnLst>
                                    <p:set>
                                      <p:cBhvr override="childStyle">
                                        <p:cTn dur="1" fill="hold" display="0" masterRel="nextClick" afterEffect="1"/>
                                        <p:tgtEl>
                                          <p:spTgt spid="181262"/>
                                        </p:tgtEl>
                                        <p:attrNameLst>
                                          <p:attrName>style.visibility</p:attrName>
                                        </p:attrNameLst>
                                      </p:cBhvr>
                                      <p:to>
                                        <p:strVal val="hidden"/>
                                      </p:to>
                                    </p:set>
                                  </p:subTnLst>
                                </p:cTn>
                              </p:par>
                              <p:par>
                                <p:cTn id="54" presetID="8" presetClass="entr" presetSubtype="32" fill="hold" nodeType="withEffect">
                                  <p:stCondLst>
                                    <p:cond delay="0"/>
                                  </p:stCondLst>
                                  <p:childTnLst>
                                    <p:set>
                                      <p:cBhvr>
                                        <p:cTn id="55" dur="1" fill="hold">
                                          <p:stCondLst>
                                            <p:cond delay="0"/>
                                          </p:stCondLst>
                                        </p:cTn>
                                        <p:tgtEl>
                                          <p:spTgt spid="181304"/>
                                        </p:tgtEl>
                                        <p:attrNameLst>
                                          <p:attrName>style.visibility</p:attrName>
                                        </p:attrNameLst>
                                      </p:cBhvr>
                                      <p:to>
                                        <p:strVal val="visible"/>
                                      </p:to>
                                    </p:set>
                                    <p:animEffect transition="in" filter="diamond(out)">
                                      <p:cBhvr>
                                        <p:cTn id="56" dur="1000"/>
                                        <p:tgtEl>
                                          <p:spTgt spid="181304"/>
                                        </p:tgtEl>
                                      </p:cBhvr>
                                    </p:animEffect>
                                  </p:childTnLst>
                                  <p:subTnLst>
                                    <p:set>
                                      <p:cBhvr override="childStyle">
                                        <p:cTn dur="1" fill="hold" display="0" masterRel="nextClick" afterEffect="1"/>
                                        <p:tgtEl>
                                          <p:spTgt spid="181304"/>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1263"/>
                  </p:tgtEl>
                </p:cond>
              </p:nextCondLst>
            </p:seq>
            <p:seq concurrent="1" nextAc="seek">
              <p:cTn id="57" restart="whenNotActive" fill="hold" evtFilter="cancelBubble" nodeType="interactiveSeq">
                <p:stCondLst>
                  <p:cond evt="onClick" delay="0">
                    <p:tgtEl>
                      <p:spTgt spid="181264"/>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1" presetClass="entr" presetSubtype="4" repeatCount="indefinite" fill="hold" nodeType="withEffect">
                                  <p:stCondLst>
                                    <p:cond delay="0"/>
                                  </p:stCondLst>
                                  <p:endCondLst>
                                    <p:cond evt="onNext" delay="0">
                                      <p:tgtEl>
                                        <p:sldTgt/>
                                      </p:tgtEl>
                                    </p:cond>
                                  </p:endCondLst>
                                  <p:childTnLst>
                                    <p:set>
                                      <p:cBhvr>
                                        <p:cTn id="61" dur="1" fill="hold">
                                          <p:stCondLst>
                                            <p:cond delay="0"/>
                                          </p:stCondLst>
                                        </p:cTn>
                                        <p:tgtEl>
                                          <p:spTgt spid="181311"/>
                                        </p:tgtEl>
                                        <p:attrNameLst>
                                          <p:attrName>style.visibility</p:attrName>
                                        </p:attrNameLst>
                                      </p:cBhvr>
                                      <p:to>
                                        <p:strVal val="visible"/>
                                      </p:to>
                                    </p:set>
                                    <p:animEffect transition="in" filter="wheel(4)">
                                      <p:cBhvr>
                                        <p:cTn id="62" dur="1000"/>
                                        <p:tgtEl>
                                          <p:spTgt spid="181311"/>
                                        </p:tgtEl>
                                      </p:cBhvr>
                                    </p:animEffect>
                                  </p:childTnLst>
                                </p:cTn>
                              </p:par>
                              <p:par>
                                <p:cTn id="63" presetID="21" presetClass="entr" presetSubtype="4" repeatCount="indefinite" fill="hold" nodeType="withEffect">
                                  <p:stCondLst>
                                    <p:cond delay="0"/>
                                  </p:stCondLst>
                                  <p:endCondLst>
                                    <p:cond evt="onNext" delay="0">
                                      <p:tgtEl>
                                        <p:sldTgt/>
                                      </p:tgtEl>
                                    </p:cond>
                                  </p:endCondLst>
                                  <p:childTnLst>
                                    <p:set>
                                      <p:cBhvr>
                                        <p:cTn id="64" dur="1" fill="hold">
                                          <p:stCondLst>
                                            <p:cond delay="0"/>
                                          </p:stCondLst>
                                        </p:cTn>
                                        <p:tgtEl>
                                          <p:spTgt spid="181310"/>
                                        </p:tgtEl>
                                        <p:attrNameLst>
                                          <p:attrName>style.visibility</p:attrName>
                                        </p:attrNameLst>
                                      </p:cBhvr>
                                      <p:to>
                                        <p:strVal val="visible"/>
                                      </p:to>
                                    </p:set>
                                    <p:animEffect transition="in" filter="wheel(4)">
                                      <p:cBhvr>
                                        <p:cTn id="65" dur="1000"/>
                                        <p:tgtEl>
                                          <p:spTgt spid="181310"/>
                                        </p:tgtEl>
                                      </p:cBhvr>
                                    </p:animEffect>
                                  </p:childTnLst>
                                </p:cTn>
                              </p:par>
                              <p:par>
                                <p:cTn id="66" presetID="21" presetClass="entr" presetSubtype="4" repeatCount="indefinite" fill="hold" nodeType="withEffect">
                                  <p:stCondLst>
                                    <p:cond delay="0"/>
                                  </p:stCondLst>
                                  <p:endCondLst>
                                    <p:cond evt="onNext" delay="0">
                                      <p:tgtEl>
                                        <p:sldTgt/>
                                      </p:tgtEl>
                                    </p:cond>
                                  </p:endCondLst>
                                  <p:childTnLst>
                                    <p:set>
                                      <p:cBhvr>
                                        <p:cTn id="67" dur="1" fill="hold">
                                          <p:stCondLst>
                                            <p:cond delay="0"/>
                                          </p:stCondLst>
                                        </p:cTn>
                                        <p:tgtEl>
                                          <p:spTgt spid="181309"/>
                                        </p:tgtEl>
                                        <p:attrNameLst>
                                          <p:attrName>style.visibility</p:attrName>
                                        </p:attrNameLst>
                                      </p:cBhvr>
                                      <p:to>
                                        <p:strVal val="visible"/>
                                      </p:to>
                                    </p:set>
                                    <p:animEffect transition="in" filter="wheel(4)">
                                      <p:cBhvr>
                                        <p:cTn id="68" dur="1000"/>
                                        <p:tgtEl>
                                          <p:spTgt spid="181309"/>
                                        </p:tgtEl>
                                      </p:cBhvr>
                                    </p:animEffect>
                                  </p:childTnLst>
                                </p:cTn>
                              </p:par>
                              <p:par>
                                <p:cTn id="69" presetID="21" presetClass="entr" presetSubtype="4" repeatCount="indefinite" fill="hold" nodeType="withEffect">
                                  <p:stCondLst>
                                    <p:cond delay="0"/>
                                  </p:stCondLst>
                                  <p:endCondLst>
                                    <p:cond evt="onNext" delay="0">
                                      <p:tgtEl>
                                        <p:sldTgt/>
                                      </p:tgtEl>
                                    </p:cond>
                                  </p:endCondLst>
                                  <p:childTnLst>
                                    <p:set>
                                      <p:cBhvr>
                                        <p:cTn id="70" dur="1" fill="hold">
                                          <p:stCondLst>
                                            <p:cond delay="0"/>
                                          </p:stCondLst>
                                        </p:cTn>
                                        <p:tgtEl>
                                          <p:spTgt spid="181308"/>
                                        </p:tgtEl>
                                        <p:attrNameLst>
                                          <p:attrName>style.visibility</p:attrName>
                                        </p:attrNameLst>
                                      </p:cBhvr>
                                      <p:to>
                                        <p:strVal val="visible"/>
                                      </p:to>
                                    </p:set>
                                    <p:animEffect transition="in" filter="wheel(4)">
                                      <p:cBhvr>
                                        <p:cTn id="71" dur="1000"/>
                                        <p:tgtEl>
                                          <p:spTgt spid="181308"/>
                                        </p:tgtEl>
                                      </p:cBhvr>
                                    </p:animEffect>
                                  </p:childTnLst>
                                </p:cTn>
                              </p:par>
                              <p:par>
                                <p:cTn id="72" presetID="21" presetClass="entr" presetSubtype="4" repeatCount="indefinite" fill="hold" nodeType="withEffect">
                                  <p:stCondLst>
                                    <p:cond delay="0"/>
                                  </p:stCondLst>
                                  <p:endCondLst>
                                    <p:cond evt="onNext" delay="0">
                                      <p:tgtEl>
                                        <p:sldTgt/>
                                      </p:tgtEl>
                                    </p:cond>
                                  </p:endCondLst>
                                  <p:childTnLst>
                                    <p:set>
                                      <p:cBhvr>
                                        <p:cTn id="73" dur="1" fill="hold">
                                          <p:stCondLst>
                                            <p:cond delay="0"/>
                                          </p:stCondLst>
                                        </p:cTn>
                                        <p:tgtEl>
                                          <p:spTgt spid="181312"/>
                                        </p:tgtEl>
                                        <p:attrNameLst>
                                          <p:attrName>style.visibility</p:attrName>
                                        </p:attrNameLst>
                                      </p:cBhvr>
                                      <p:to>
                                        <p:strVal val="visible"/>
                                      </p:to>
                                    </p:set>
                                    <p:animEffect transition="in" filter="wheel(4)">
                                      <p:cBhvr>
                                        <p:cTn id="74" dur="1000"/>
                                        <p:tgtEl>
                                          <p:spTgt spid="181312"/>
                                        </p:tgtEl>
                                      </p:cBhvr>
                                    </p:animEffect>
                                  </p:childTnLst>
                                </p:cTn>
                              </p:par>
                              <p:par>
                                <p:cTn id="75" presetID="21" presetClass="entr" presetSubtype="4" repeatCount="indefinite" fill="hold" nodeType="withEffect">
                                  <p:stCondLst>
                                    <p:cond delay="0"/>
                                  </p:stCondLst>
                                  <p:endCondLst>
                                    <p:cond evt="onNext" delay="0">
                                      <p:tgtEl>
                                        <p:sldTgt/>
                                      </p:tgtEl>
                                    </p:cond>
                                  </p:endCondLst>
                                  <p:childTnLst>
                                    <p:set>
                                      <p:cBhvr>
                                        <p:cTn id="76" dur="1" fill="hold">
                                          <p:stCondLst>
                                            <p:cond delay="0"/>
                                          </p:stCondLst>
                                        </p:cTn>
                                        <p:tgtEl>
                                          <p:spTgt spid="181313"/>
                                        </p:tgtEl>
                                        <p:attrNameLst>
                                          <p:attrName>style.visibility</p:attrName>
                                        </p:attrNameLst>
                                      </p:cBhvr>
                                      <p:to>
                                        <p:strVal val="visible"/>
                                      </p:to>
                                    </p:set>
                                    <p:animEffect transition="in" filter="wheel(4)">
                                      <p:cBhvr>
                                        <p:cTn id="77" dur="1000"/>
                                        <p:tgtEl>
                                          <p:spTgt spid="181313"/>
                                        </p:tgtEl>
                                      </p:cBhvr>
                                    </p:animEffect>
                                  </p:childTnLst>
                                </p:cTn>
                              </p:par>
                              <p:par>
                                <p:cTn id="78" presetID="1" presetClass="emph" presetSubtype="2" repeatCount="indefinite" fill="hold" nodeType="withEffect">
                                  <p:stCondLst>
                                    <p:cond delay="0"/>
                                  </p:stCondLst>
                                  <p:endCondLst>
                                    <p:cond evt="onNext" delay="0">
                                      <p:tgtEl>
                                        <p:sldTgt/>
                                      </p:tgtEl>
                                    </p:cond>
                                  </p:endCondLst>
                                  <p:childTnLst>
                                    <p:animClr clrSpc="rgb" dir="cw">
                                      <p:cBhvr>
                                        <p:cTn id="79" dur="1000" fill="hold"/>
                                        <p:tgtEl>
                                          <p:spTgt spid="181311"/>
                                        </p:tgtEl>
                                        <p:attrNameLst>
                                          <p:attrName>fillcolor</p:attrName>
                                        </p:attrNameLst>
                                      </p:cBhvr>
                                      <p:to>
                                        <a:srgbClr val="00FF00"/>
                                      </p:to>
                                    </p:animClr>
                                    <p:set>
                                      <p:cBhvr>
                                        <p:cTn id="80" dur="1000" fill="hold"/>
                                        <p:tgtEl>
                                          <p:spTgt spid="181311"/>
                                        </p:tgtEl>
                                        <p:attrNameLst>
                                          <p:attrName>fill.type</p:attrName>
                                        </p:attrNameLst>
                                      </p:cBhvr>
                                      <p:to>
                                        <p:strVal val="solid"/>
                                      </p:to>
                                    </p:set>
                                    <p:set>
                                      <p:cBhvr>
                                        <p:cTn id="81" dur="1000" fill="hold"/>
                                        <p:tgtEl>
                                          <p:spTgt spid="181311"/>
                                        </p:tgtEl>
                                        <p:attrNameLst>
                                          <p:attrName>fill.on</p:attrName>
                                        </p:attrNameLst>
                                      </p:cBhvr>
                                      <p:to>
                                        <p:strVal val="true"/>
                                      </p:to>
                                    </p:set>
                                  </p:childTnLst>
                                  <p:subTnLst>
                                    <p:set>
                                      <p:cBhvr override="childStyle">
                                        <p:cTn dur="1" fill="hold" display="0" masterRel="nextClick" afterEffect="1"/>
                                        <p:tgtEl>
                                          <p:spTgt spid="181311"/>
                                        </p:tgtEl>
                                        <p:attrNameLst>
                                          <p:attrName>style.visibility</p:attrName>
                                        </p:attrNameLst>
                                      </p:cBhvr>
                                      <p:to>
                                        <p:strVal val="hidden"/>
                                      </p:to>
                                    </p:set>
                                  </p:subTnLst>
                                </p:cTn>
                              </p:par>
                              <p:par>
                                <p:cTn id="82" presetID="1" presetClass="emph" presetSubtype="2" repeatCount="indefinite" fill="hold" nodeType="withEffect">
                                  <p:stCondLst>
                                    <p:cond delay="0"/>
                                  </p:stCondLst>
                                  <p:endCondLst>
                                    <p:cond evt="onNext" delay="0">
                                      <p:tgtEl>
                                        <p:sldTgt/>
                                      </p:tgtEl>
                                    </p:cond>
                                  </p:endCondLst>
                                  <p:childTnLst>
                                    <p:animClr clrSpc="rgb" dir="cw">
                                      <p:cBhvr>
                                        <p:cTn id="83" dur="1000" fill="hold"/>
                                        <p:tgtEl>
                                          <p:spTgt spid="181310"/>
                                        </p:tgtEl>
                                        <p:attrNameLst>
                                          <p:attrName>fillcolor</p:attrName>
                                        </p:attrNameLst>
                                      </p:cBhvr>
                                      <p:to>
                                        <a:srgbClr val="00FF00"/>
                                      </p:to>
                                    </p:animClr>
                                    <p:set>
                                      <p:cBhvr>
                                        <p:cTn id="84" dur="1000" fill="hold"/>
                                        <p:tgtEl>
                                          <p:spTgt spid="181310"/>
                                        </p:tgtEl>
                                        <p:attrNameLst>
                                          <p:attrName>fill.type</p:attrName>
                                        </p:attrNameLst>
                                      </p:cBhvr>
                                      <p:to>
                                        <p:strVal val="solid"/>
                                      </p:to>
                                    </p:set>
                                    <p:set>
                                      <p:cBhvr>
                                        <p:cTn id="85" dur="1000" fill="hold"/>
                                        <p:tgtEl>
                                          <p:spTgt spid="181310"/>
                                        </p:tgtEl>
                                        <p:attrNameLst>
                                          <p:attrName>fill.on</p:attrName>
                                        </p:attrNameLst>
                                      </p:cBhvr>
                                      <p:to>
                                        <p:strVal val="true"/>
                                      </p:to>
                                    </p:set>
                                  </p:childTnLst>
                                  <p:subTnLst>
                                    <p:set>
                                      <p:cBhvr override="childStyle">
                                        <p:cTn dur="1" fill="hold" display="0" masterRel="nextClick" afterEffect="1"/>
                                        <p:tgtEl>
                                          <p:spTgt spid="181310"/>
                                        </p:tgtEl>
                                        <p:attrNameLst>
                                          <p:attrName>style.visibility</p:attrName>
                                        </p:attrNameLst>
                                      </p:cBhvr>
                                      <p:to>
                                        <p:strVal val="hidden"/>
                                      </p:to>
                                    </p:set>
                                  </p:subTnLst>
                                </p:cTn>
                              </p:par>
                              <p:par>
                                <p:cTn id="86" presetID="1" presetClass="emph" presetSubtype="2" repeatCount="indefinite" fill="hold" nodeType="withEffect">
                                  <p:stCondLst>
                                    <p:cond delay="0"/>
                                  </p:stCondLst>
                                  <p:endCondLst>
                                    <p:cond evt="onNext" delay="0">
                                      <p:tgtEl>
                                        <p:sldTgt/>
                                      </p:tgtEl>
                                    </p:cond>
                                  </p:endCondLst>
                                  <p:childTnLst>
                                    <p:animClr clrSpc="rgb" dir="cw">
                                      <p:cBhvr>
                                        <p:cTn id="87" dur="1000" fill="hold"/>
                                        <p:tgtEl>
                                          <p:spTgt spid="181309"/>
                                        </p:tgtEl>
                                        <p:attrNameLst>
                                          <p:attrName>fillcolor</p:attrName>
                                        </p:attrNameLst>
                                      </p:cBhvr>
                                      <p:to>
                                        <a:srgbClr val="00FF00"/>
                                      </p:to>
                                    </p:animClr>
                                    <p:set>
                                      <p:cBhvr>
                                        <p:cTn id="88" dur="1000" fill="hold"/>
                                        <p:tgtEl>
                                          <p:spTgt spid="181309"/>
                                        </p:tgtEl>
                                        <p:attrNameLst>
                                          <p:attrName>fill.type</p:attrName>
                                        </p:attrNameLst>
                                      </p:cBhvr>
                                      <p:to>
                                        <p:strVal val="solid"/>
                                      </p:to>
                                    </p:set>
                                    <p:set>
                                      <p:cBhvr>
                                        <p:cTn id="89" dur="1000" fill="hold"/>
                                        <p:tgtEl>
                                          <p:spTgt spid="181309"/>
                                        </p:tgtEl>
                                        <p:attrNameLst>
                                          <p:attrName>fill.on</p:attrName>
                                        </p:attrNameLst>
                                      </p:cBhvr>
                                      <p:to>
                                        <p:strVal val="true"/>
                                      </p:to>
                                    </p:set>
                                  </p:childTnLst>
                                  <p:subTnLst>
                                    <p:set>
                                      <p:cBhvr override="childStyle">
                                        <p:cTn dur="1" fill="hold" display="0" masterRel="nextClick" afterEffect="1"/>
                                        <p:tgtEl>
                                          <p:spTgt spid="181309"/>
                                        </p:tgtEl>
                                        <p:attrNameLst>
                                          <p:attrName>style.visibility</p:attrName>
                                        </p:attrNameLst>
                                      </p:cBhvr>
                                      <p:to>
                                        <p:strVal val="hidden"/>
                                      </p:to>
                                    </p:set>
                                  </p:subTnLst>
                                </p:cTn>
                              </p:par>
                              <p:par>
                                <p:cTn id="90" presetID="1" presetClass="emph" presetSubtype="2" repeatCount="indefinite" fill="hold" nodeType="withEffect">
                                  <p:stCondLst>
                                    <p:cond delay="0"/>
                                  </p:stCondLst>
                                  <p:endCondLst>
                                    <p:cond evt="onNext" delay="0">
                                      <p:tgtEl>
                                        <p:sldTgt/>
                                      </p:tgtEl>
                                    </p:cond>
                                  </p:endCondLst>
                                  <p:childTnLst>
                                    <p:animClr clrSpc="rgb" dir="cw">
                                      <p:cBhvr>
                                        <p:cTn id="91" dur="1000" fill="hold"/>
                                        <p:tgtEl>
                                          <p:spTgt spid="181308"/>
                                        </p:tgtEl>
                                        <p:attrNameLst>
                                          <p:attrName>fillcolor</p:attrName>
                                        </p:attrNameLst>
                                      </p:cBhvr>
                                      <p:to>
                                        <a:srgbClr val="00FF00"/>
                                      </p:to>
                                    </p:animClr>
                                    <p:set>
                                      <p:cBhvr>
                                        <p:cTn id="92" dur="1000" fill="hold"/>
                                        <p:tgtEl>
                                          <p:spTgt spid="181308"/>
                                        </p:tgtEl>
                                        <p:attrNameLst>
                                          <p:attrName>fill.type</p:attrName>
                                        </p:attrNameLst>
                                      </p:cBhvr>
                                      <p:to>
                                        <p:strVal val="solid"/>
                                      </p:to>
                                    </p:set>
                                    <p:set>
                                      <p:cBhvr>
                                        <p:cTn id="93" dur="1000" fill="hold"/>
                                        <p:tgtEl>
                                          <p:spTgt spid="181308"/>
                                        </p:tgtEl>
                                        <p:attrNameLst>
                                          <p:attrName>fill.on</p:attrName>
                                        </p:attrNameLst>
                                      </p:cBhvr>
                                      <p:to>
                                        <p:strVal val="true"/>
                                      </p:to>
                                    </p:set>
                                  </p:childTnLst>
                                  <p:subTnLst>
                                    <p:set>
                                      <p:cBhvr override="childStyle">
                                        <p:cTn dur="1" fill="hold" display="0" masterRel="nextClick" afterEffect="1"/>
                                        <p:tgtEl>
                                          <p:spTgt spid="181308"/>
                                        </p:tgtEl>
                                        <p:attrNameLst>
                                          <p:attrName>style.visibility</p:attrName>
                                        </p:attrNameLst>
                                      </p:cBhvr>
                                      <p:to>
                                        <p:strVal val="hidden"/>
                                      </p:to>
                                    </p:set>
                                  </p:subTnLst>
                                </p:cTn>
                              </p:par>
                              <p:par>
                                <p:cTn id="94" presetID="1" presetClass="emph" presetSubtype="2" repeatCount="indefinite" fill="hold" nodeType="withEffect">
                                  <p:stCondLst>
                                    <p:cond delay="0"/>
                                  </p:stCondLst>
                                  <p:endCondLst>
                                    <p:cond evt="onNext" delay="0">
                                      <p:tgtEl>
                                        <p:sldTgt/>
                                      </p:tgtEl>
                                    </p:cond>
                                  </p:endCondLst>
                                  <p:childTnLst>
                                    <p:animClr clrSpc="rgb" dir="cw">
                                      <p:cBhvr>
                                        <p:cTn id="95" dur="1000" fill="hold"/>
                                        <p:tgtEl>
                                          <p:spTgt spid="181312"/>
                                        </p:tgtEl>
                                        <p:attrNameLst>
                                          <p:attrName>fillcolor</p:attrName>
                                        </p:attrNameLst>
                                      </p:cBhvr>
                                      <p:to>
                                        <a:srgbClr val="00FF00"/>
                                      </p:to>
                                    </p:animClr>
                                    <p:set>
                                      <p:cBhvr>
                                        <p:cTn id="96" dur="1000" fill="hold"/>
                                        <p:tgtEl>
                                          <p:spTgt spid="181312"/>
                                        </p:tgtEl>
                                        <p:attrNameLst>
                                          <p:attrName>fill.type</p:attrName>
                                        </p:attrNameLst>
                                      </p:cBhvr>
                                      <p:to>
                                        <p:strVal val="solid"/>
                                      </p:to>
                                    </p:set>
                                    <p:set>
                                      <p:cBhvr>
                                        <p:cTn id="97" dur="1000" fill="hold"/>
                                        <p:tgtEl>
                                          <p:spTgt spid="181312"/>
                                        </p:tgtEl>
                                        <p:attrNameLst>
                                          <p:attrName>fill.on</p:attrName>
                                        </p:attrNameLst>
                                      </p:cBhvr>
                                      <p:to>
                                        <p:strVal val="true"/>
                                      </p:to>
                                    </p:set>
                                  </p:childTnLst>
                                  <p:subTnLst>
                                    <p:set>
                                      <p:cBhvr override="childStyle">
                                        <p:cTn dur="1" fill="hold" display="0" masterRel="nextClick" afterEffect="1"/>
                                        <p:tgtEl>
                                          <p:spTgt spid="181312"/>
                                        </p:tgtEl>
                                        <p:attrNameLst>
                                          <p:attrName>style.visibility</p:attrName>
                                        </p:attrNameLst>
                                      </p:cBhvr>
                                      <p:to>
                                        <p:strVal val="hidden"/>
                                      </p:to>
                                    </p:set>
                                  </p:subTnLst>
                                </p:cTn>
                              </p:par>
                              <p:par>
                                <p:cTn id="98" presetID="1" presetClass="emph" presetSubtype="2" repeatCount="indefinite" fill="hold" nodeType="withEffect">
                                  <p:stCondLst>
                                    <p:cond delay="0"/>
                                  </p:stCondLst>
                                  <p:endCondLst>
                                    <p:cond evt="onNext" delay="0">
                                      <p:tgtEl>
                                        <p:sldTgt/>
                                      </p:tgtEl>
                                    </p:cond>
                                  </p:endCondLst>
                                  <p:childTnLst>
                                    <p:animClr clrSpc="rgb" dir="cw">
                                      <p:cBhvr>
                                        <p:cTn id="99" dur="1000" fill="hold"/>
                                        <p:tgtEl>
                                          <p:spTgt spid="181313"/>
                                        </p:tgtEl>
                                        <p:attrNameLst>
                                          <p:attrName>fillcolor</p:attrName>
                                        </p:attrNameLst>
                                      </p:cBhvr>
                                      <p:to>
                                        <a:srgbClr val="00FF00"/>
                                      </p:to>
                                    </p:animClr>
                                    <p:set>
                                      <p:cBhvr>
                                        <p:cTn id="100" dur="1000" fill="hold"/>
                                        <p:tgtEl>
                                          <p:spTgt spid="181313"/>
                                        </p:tgtEl>
                                        <p:attrNameLst>
                                          <p:attrName>fill.type</p:attrName>
                                        </p:attrNameLst>
                                      </p:cBhvr>
                                      <p:to>
                                        <p:strVal val="solid"/>
                                      </p:to>
                                    </p:set>
                                    <p:set>
                                      <p:cBhvr>
                                        <p:cTn id="101" dur="1000" fill="hold"/>
                                        <p:tgtEl>
                                          <p:spTgt spid="181313"/>
                                        </p:tgtEl>
                                        <p:attrNameLst>
                                          <p:attrName>fill.on</p:attrName>
                                        </p:attrNameLst>
                                      </p:cBhvr>
                                      <p:to>
                                        <p:strVal val="true"/>
                                      </p:to>
                                    </p:set>
                                  </p:childTnLst>
                                  <p:subTnLst>
                                    <p:set>
                                      <p:cBhvr override="childStyle">
                                        <p:cTn dur="1" fill="hold" display="0" masterRel="nextClick" afterEffect="1"/>
                                        <p:tgtEl>
                                          <p:spTgt spid="181313"/>
                                        </p:tgtEl>
                                        <p:attrNameLst>
                                          <p:attrName>style.visibility</p:attrName>
                                        </p:attrNameLst>
                                      </p:cBhvr>
                                      <p:to>
                                        <p:strVal val="hidden"/>
                                      </p:to>
                                    </p:set>
                                  </p:subTnLst>
                                </p:cTn>
                              </p:par>
                              <p:par>
                                <p:cTn id="102" presetID="8" presetClass="entr" presetSubtype="32" fill="hold" nodeType="withEffect">
                                  <p:stCondLst>
                                    <p:cond delay="0"/>
                                  </p:stCondLst>
                                  <p:childTnLst>
                                    <p:set>
                                      <p:cBhvr>
                                        <p:cTn id="103" dur="1" fill="hold">
                                          <p:stCondLst>
                                            <p:cond delay="0"/>
                                          </p:stCondLst>
                                        </p:cTn>
                                        <p:tgtEl>
                                          <p:spTgt spid="181314"/>
                                        </p:tgtEl>
                                        <p:attrNameLst>
                                          <p:attrName>style.visibility</p:attrName>
                                        </p:attrNameLst>
                                      </p:cBhvr>
                                      <p:to>
                                        <p:strVal val="visible"/>
                                      </p:to>
                                    </p:set>
                                    <p:animEffect transition="in" filter="diamond(out)">
                                      <p:cBhvr>
                                        <p:cTn id="104" dur="1000"/>
                                        <p:tgtEl>
                                          <p:spTgt spid="181314"/>
                                        </p:tgtEl>
                                      </p:cBhvr>
                                    </p:animEffect>
                                  </p:childTnLst>
                                  <p:subTnLst>
                                    <p:set>
                                      <p:cBhvr override="childStyle">
                                        <p:cTn dur="1" fill="hold" display="0" masterRel="nextClick" afterEffect="1"/>
                                        <p:tgtEl>
                                          <p:spTgt spid="181314"/>
                                        </p:tgtEl>
                                        <p:attrNameLst>
                                          <p:attrName>style.visibility</p:attrName>
                                        </p:attrNameLst>
                                      </p:cBhvr>
                                      <p:to>
                                        <p:strVal val="hidden"/>
                                      </p:to>
                                    </p:set>
                                    <p:audio>
                                      <p:cMediaNode vol="100000">
                                        <p:cTn display="0" masterRel="sameClick">
                                          <p:stCondLst>
                                            <p:cond evt="begin" delay="0">
                                              <p:tn val="10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1264"/>
                  </p:tgtEl>
                </p:cond>
              </p:nextCondLst>
            </p:seq>
            <p:seq concurrent="1" nextAc="seek">
              <p:cTn id="105" restart="whenNotActive" fill="hold" evtFilter="cancelBubble" nodeType="interactiveSeq">
                <p:stCondLst>
                  <p:cond evt="onClick" delay="0">
                    <p:tgtEl>
                      <p:spTgt spid="181265"/>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1" presetClass="entr" presetSubtype="4" repeatCount="indefinite" fill="hold" nodeType="clickEffect">
                                  <p:stCondLst>
                                    <p:cond delay="0"/>
                                  </p:stCondLst>
                                  <p:childTnLst>
                                    <p:set>
                                      <p:cBhvr>
                                        <p:cTn id="109" dur="1" fill="hold">
                                          <p:stCondLst>
                                            <p:cond delay="0"/>
                                          </p:stCondLst>
                                        </p:cTn>
                                        <p:tgtEl>
                                          <p:spTgt spid="181317"/>
                                        </p:tgtEl>
                                        <p:attrNameLst>
                                          <p:attrName>style.visibility</p:attrName>
                                        </p:attrNameLst>
                                      </p:cBhvr>
                                      <p:to>
                                        <p:strVal val="visible"/>
                                      </p:to>
                                    </p:set>
                                    <p:animEffect transition="in" filter="wheel(4)">
                                      <p:cBhvr>
                                        <p:cTn id="110" dur="1000"/>
                                        <p:tgtEl>
                                          <p:spTgt spid="181317"/>
                                        </p:tgtEl>
                                      </p:cBhvr>
                                    </p:animEffect>
                                  </p:childTnLst>
                                  <p:subTnLst>
                                    <p:set>
                                      <p:cBhvr override="childStyle">
                                        <p:cTn dur="1" fill="hold" display="0" masterRel="nextClick" afterEffect="1"/>
                                        <p:tgtEl>
                                          <p:spTgt spid="181317"/>
                                        </p:tgtEl>
                                        <p:attrNameLst>
                                          <p:attrName>style.visibility</p:attrName>
                                        </p:attrNameLst>
                                      </p:cBhvr>
                                      <p:to>
                                        <p:strVal val="hidden"/>
                                      </p:to>
                                    </p:set>
                                  </p:subTnLst>
                                </p:cTn>
                              </p:par>
                              <p:par>
                                <p:cTn id="111" presetID="21" presetClass="entr" presetSubtype="4" repeatCount="indefinite" fill="hold" nodeType="withEffect">
                                  <p:stCondLst>
                                    <p:cond delay="0"/>
                                  </p:stCondLst>
                                  <p:childTnLst>
                                    <p:set>
                                      <p:cBhvr>
                                        <p:cTn id="112" dur="1" fill="hold">
                                          <p:stCondLst>
                                            <p:cond delay="0"/>
                                          </p:stCondLst>
                                        </p:cTn>
                                        <p:tgtEl>
                                          <p:spTgt spid="181318"/>
                                        </p:tgtEl>
                                        <p:attrNameLst>
                                          <p:attrName>style.visibility</p:attrName>
                                        </p:attrNameLst>
                                      </p:cBhvr>
                                      <p:to>
                                        <p:strVal val="visible"/>
                                      </p:to>
                                    </p:set>
                                    <p:animEffect transition="in" filter="wheel(4)">
                                      <p:cBhvr>
                                        <p:cTn id="113" dur="1000"/>
                                        <p:tgtEl>
                                          <p:spTgt spid="181318"/>
                                        </p:tgtEl>
                                      </p:cBhvr>
                                    </p:animEffect>
                                  </p:childTnLst>
                                  <p:subTnLst>
                                    <p:set>
                                      <p:cBhvr override="childStyle">
                                        <p:cTn dur="1" fill="hold" display="0" masterRel="nextClick" afterEffect="1"/>
                                        <p:tgtEl>
                                          <p:spTgt spid="181318"/>
                                        </p:tgtEl>
                                        <p:attrNameLst>
                                          <p:attrName>style.visibility</p:attrName>
                                        </p:attrNameLst>
                                      </p:cBhvr>
                                      <p:to>
                                        <p:strVal val="hidden"/>
                                      </p:to>
                                    </p:set>
                                  </p:subTnLst>
                                </p:cTn>
                              </p:par>
                              <p:par>
                                <p:cTn id="114" presetID="21" presetClass="entr" presetSubtype="4" repeatCount="indefinite" fill="hold" nodeType="withEffect">
                                  <p:stCondLst>
                                    <p:cond delay="0"/>
                                  </p:stCondLst>
                                  <p:childTnLst>
                                    <p:set>
                                      <p:cBhvr>
                                        <p:cTn id="115" dur="1" fill="hold">
                                          <p:stCondLst>
                                            <p:cond delay="0"/>
                                          </p:stCondLst>
                                        </p:cTn>
                                        <p:tgtEl>
                                          <p:spTgt spid="181319"/>
                                        </p:tgtEl>
                                        <p:attrNameLst>
                                          <p:attrName>style.visibility</p:attrName>
                                        </p:attrNameLst>
                                      </p:cBhvr>
                                      <p:to>
                                        <p:strVal val="visible"/>
                                      </p:to>
                                    </p:set>
                                    <p:animEffect transition="in" filter="wheel(4)">
                                      <p:cBhvr>
                                        <p:cTn id="116" dur="1000"/>
                                        <p:tgtEl>
                                          <p:spTgt spid="181319"/>
                                        </p:tgtEl>
                                      </p:cBhvr>
                                    </p:animEffect>
                                  </p:childTnLst>
                                  <p:subTnLst>
                                    <p:set>
                                      <p:cBhvr override="childStyle">
                                        <p:cTn dur="1" fill="hold" display="0" masterRel="nextClick" afterEffect="1"/>
                                        <p:tgtEl>
                                          <p:spTgt spid="181319"/>
                                        </p:tgtEl>
                                        <p:attrNameLst>
                                          <p:attrName>style.visibility</p:attrName>
                                        </p:attrNameLst>
                                      </p:cBhvr>
                                      <p:to>
                                        <p:strVal val="hidden"/>
                                      </p:to>
                                    </p:set>
                                  </p:subTnLst>
                                </p:cTn>
                              </p:par>
                              <p:par>
                                <p:cTn id="117" presetID="1" presetClass="emph" presetSubtype="2" repeatCount="indefinite" decel="50000" fill="hold" nodeType="withEffect">
                                  <p:stCondLst>
                                    <p:cond delay="0"/>
                                  </p:stCondLst>
                                  <p:endCondLst>
                                    <p:cond evt="onNext" delay="0">
                                      <p:tgtEl>
                                        <p:sldTgt/>
                                      </p:tgtEl>
                                    </p:cond>
                                  </p:endCondLst>
                                  <p:childTnLst>
                                    <p:animClr clrSpc="rgb" dir="cw">
                                      <p:cBhvr>
                                        <p:cTn id="118" dur="1000" fill="hold"/>
                                        <p:tgtEl>
                                          <p:spTgt spid="181317"/>
                                        </p:tgtEl>
                                        <p:attrNameLst>
                                          <p:attrName>fillcolor</p:attrName>
                                        </p:attrNameLst>
                                      </p:cBhvr>
                                      <p:to>
                                        <a:srgbClr val="00FF00"/>
                                      </p:to>
                                    </p:animClr>
                                    <p:set>
                                      <p:cBhvr>
                                        <p:cTn id="119" dur="1000" fill="hold"/>
                                        <p:tgtEl>
                                          <p:spTgt spid="181317"/>
                                        </p:tgtEl>
                                        <p:attrNameLst>
                                          <p:attrName>fill.type</p:attrName>
                                        </p:attrNameLst>
                                      </p:cBhvr>
                                      <p:to>
                                        <p:strVal val="solid"/>
                                      </p:to>
                                    </p:set>
                                    <p:set>
                                      <p:cBhvr>
                                        <p:cTn id="120" dur="1000" fill="hold"/>
                                        <p:tgtEl>
                                          <p:spTgt spid="181317"/>
                                        </p:tgtEl>
                                        <p:attrNameLst>
                                          <p:attrName>fill.on</p:attrName>
                                        </p:attrNameLst>
                                      </p:cBhvr>
                                      <p:to>
                                        <p:strVal val="true"/>
                                      </p:to>
                                    </p:set>
                                  </p:childTnLst>
                                  <p:subTnLst>
                                    <p:set>
                                      <p:cBhvr override="childStyle">
                                        <p:cTn dur="1" fill="hold" display="0" masterRel="nextClick" afterEffect="1"/>
                                        <p:tgtEl>
                                          <p:spTgt spid="181317"/>
                                        </p:tgtEl>
                                        <p:attrNameLst>
                                          <p:attrName>style.visibility</p:attrName>
                                        </p:attrNameLst>
                                      </p:cBhvr>
                                      <p:to>
                                        <p:strVal val="hidden"/>
                                      </p:to>
                                    </p:set>
                                  </p:subTnLst>
                                </p:cTn>
                              </p:par>
                              <p:par>
                                <p:cTn id="121" presetID="1" presetClass="emph" presetSubtype="2" repeatCount="indefinite" decel="50000" fill="hold" nodeType="withEffect">
                                  <p:stCondLst>
                                    <p:cond delay="0"/>
                                  </p:stCondLst>
                                  <p:endCondLst>
                                    <p:cond evt="onNext" delay="0">
                                      <p:tgtEl>
                                        <p:sldTgt/>
                                      </p:tgtEl>
                                    </p:cond>
                                  </p:endCondLst>
                                  <p:childTnLst>
                                    <p:animClr clrSpc="rgb" dir="cw">
                                      <p:cBhvr>
                                        <p:cTn id="122" dur="1000" fill="hold"/>
                                        <p:tgtEl>
                                          <p:spTgt spid="181318"/>
                                        </p:tgtEl>
                                        <p:attrNameLst>
                                          <p:attrName>fillcolor</p:attrName>
                                        </p:attrNameLst>
                                      </p:cBhvr>
                                      <p:to>
                                        <a:srgbClr val="00FF00"/>
                                      </p:to>
                                    </p:animClr>
                                    <p:set>
                                      <p:cBhvr>
                                        <p:cTn id="123" dur="1000" fill="hold"/>
                                        <p:tgtEl>
                                          <p:spTgt spid="181318"/>
                                        </p:tgtEl>
                                        <p:attrNameLst>
                                          <p:attrName>fill.type</p:attrName>
                                        </p:attrNameLst>
                                      </p:cBhvr>
                                      <p:to>
                                        <p:strVal val="solid"/>
                                      </p:to>
                                    </p:set>
                                    <p:set>
                                      <p:cBhvr>
                                        <p:cTn id="124" dur="1000" fill="hold"/>
                                        <p:tgtEl>
                                          <p:spTgt spid="181318"/>
                                        </p:tgtEl>
                                        <p:attrNameLst>
                                          <p:attrName>fill.on</p:attrName>
                                        </p:attrNameLst>
                                      </p:cBhvr>
                                      <p:to>
                                        <p:strVal val="true"/>
                                      </p:to>
                                    </p:set>
                                  </p:childTnLst>
                                  <p:subTnLst>
                                    <p:set>
                                      <p:cBhvr override="childStyle">
                                        <p:cTn dur="1" fill="hold" display="0" masterRel="nextClick" afterEffect="1"/>
                                        <p:tgtEl>
                                          <p:spTgt spid="181318"/>
                                        </p:tgtEl>
                                        <p:attrNameLst>
                                          <p:attrName>style.visibility</p:attrName>
                                        </p:attrNameLst>
                                      </p:cBhvr>
                                      <p:to>
                                        <p:strVal val="hidden"/>
                                      </p:to>
                                    </p:set>
                                  </p:subTnLst>
                                </p:cTn>
                              </p:par>
                              <p:par>
                                <p:cTn id="125" presetID="1" presetClass="emph" presetSubtype="2" repeatCount="indefinite" decel="50000" fill="hold" nodeType="withEffect">
                                  <p:stCondLst>
                                    <p:cond delay="0"/>
                                  </p:stCondLst>
                                  <p:endCondLst>
                                    <p:cond evt="onNext" delay="0">
                                      <p:tgtEl>
                                        <p:sldTgt/>
                                      </p:tgtEl>
                                    </p:cond>
                                  </p:endCondLst>
                                  <p:childTnLst>
                                    <p:animClr clrSpc="rgb" dir="cw">
                                      <p:cBhvr>
                                        <p:cTn id="126" dur="1000" fill="hold"/>
                                        <p:tgtEl>
                                          <p:spTgt spid="181319"/>
                                        </p:tgtEl>
                                        <p:attrNameLst>
                                          <p:attrName>fillcolor</p:attrName>
                                        </p:attrNameLst>
                                      </p:cBhvr>
                                      <p:to>
                                        <a:srgbClr val="00FF00"/>
                                      </p:to>
                                    </p:animClr>
                                    <p:set>
                                      <p:cBhvr>
                                        <p:cTn id="127" dur="1000" fill="hold"/>
                                        <p:tgtEl>
                                          <p:spTgt spid="181319"/>
                                        </p:tgtEl>
                                        <p:attrNameLst>
                                          <p:attrName>fill.type</p:attrName>
                                        </p:attrNameLst>
                                      </p:cBhvr>
                                      <p:to>
                                        <p:strVal val="solid"/>
                                      </p:to>
                                    </p:set>
                                    <p:set>
                                      <p:cBhvr>
                                        <p:cTn id="128" dur="1000" fill="hold"/>
                                        <p:tgtEl>
                                          <p:spTgt spid="181319"/>
                                        </p:tgtEl>
                                        <p:attrNameLst>
                                          <p:attrName>fill.on</p:attrName>
                                        </p:attrNameLst>
                                      </p:cBhvr>
                                      <p:to>
                                        <p:strVal val="true"/>
                                      </p:to>
                                    </p:set>
                                  </p:childTnLst>
                                  <p:subTnLst>
                                    <p:set>
                                      <p:cBhvr override="childStyle">
                                        <p:cTn dur="1" fill="hold" display="0" masterRel="nextClick" afterEffect="1"/>
                                        <p:tgtEl>
                                          <p:spTgt spid="181319"/>
                                        </p:tgtEl>
                                        <p:attrNameLst>
                                          <p:attrName>style.visibility</p:attrName>
                                        </p:attrNameLst>
                                      </p:cBhvr>
                                      <p:to>
                                        <p:strVal val="hidden"/>
                                      </p:to>
                                    </p:set>
                                  </p:subTnLst>
                                </p:cTn>
                              </p:par>
                              <p:par>
                                <p:cTn id="129" presetID="8" presetClass="entr" presetSubtype="32" fill="hold" nodeType="withEffect">
                                  <p:stCondLst>
                                    <p:cond delay="0"/>
                                  </p:stCondLst>
                                  <p:childTnLst>
                                    <p:set>
                                      <p:cBhvr>
                                        <p:cTn id="130" dur="1" fill="hold">
                                          <p:stCondLst>
                                            <p:cond delay="0"/>
                                          </p:stCondLst>
                                        </p:cTn>
                                        <p:tgtEl>
                                          <p:spTgt spid="181320"/>
                                        </p:tgtEl>
                                        <p:attrNameLst>
                                          <p:attrName>style.visibility</p:attrName>
                                        </p:attrNameLst>
                                      </p:cBhvr>
                                      <p:to>
                                        <p:strVal val="visible"/>
                                      </p:to>
                                    </p:set>
                                    <p:animEffect transition="in" filter="diamond(out)">
                                      <p:cBhvr>
                                        <p:cTn id="131" dur="1000"/>
                                        <p:tgtEl>
                                          <p:spTgt spid="181320"/>
                                        </p:tgtEl>
                                      </p:cBhvr>
                                    </p:animEffect>
                                  </p:childTnLst>
                                  <p:subTnLst>
                                    <p:set>
                                      <p:cBhvr override="childStyle">
                                        <p:cTn dur="1" fill="hold" display="0" masterRel="nextClick" afterEffect="1"/>
                                        <p:tgtEl>
                                          <p:spTgt spid="181320"/>
                                        </p:tgtEl>
                                        <p:attrNameLst>
                                          <p:attrName>style.visibility</p:attrName>
                                        </p:attrNameLst>
                                      </p:cBhvr>
                                      <p:to>
                                        <p:strVal val="hidden"/>
                                      </p:to>
                                    </p:set>
                                    <p:audio>
                                      <p:cMediaNode vol="100000">
                                        <p:cTn display="0" masterRel="sameClick">
                                          <p:stCondLst>
                                            <p:cond evt="begin" delay="0">
                                              <p:tn val="1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1265"/>
                  </p:tgtEl>
                </p:cond>
              </p:nextCondLst>
            </p:seq>
            <p:seq concurrent="1" nextAc="seek">
              <p:cTn id="132" restart="whenNotActive" fill="hold" evtFilter="cancelBubble" nodeType="interactiveSeq">
                <p:stCondLst>
                  <p:cond evt="onClick" delay="0">
                    <p:tgtEl>
                      <p:spTgt spid="18126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21" presetClass="entr" presetSubtype="4" repeatCount="indefinite" fill="hold" nodeType="clickEffect">
                                  <p:stCondLst>
                                    <p:cond delay="0"/>
                                  </p:stCondLst>
                                  <p:endCondLst>
                                    <p:cond evt="onNext" delay="0">
                                      <p:tgtEl>
                                        <p:sldTgt/>
                                      </p:tgtEl>
                                    </p:cond>
                                  </p:endCondLst>
                                  <p:childTnLst>
                                    <p:set>
                                      <p:cBhvr>
                                        <p:cTn id="136" dur="1" fill="hold">
                                          <p:stCondLst>
                                            <p:cond delay="0"/>
                                          </p:stCondLst>
                                        </p:cTn>
                                        <p:tgtEl>
                                          <p:spTgt spid="181323"/>
                                        </p:tgtEl>
                                        <p:attrNameLst>
                                          <p:attrName>style.visibility</p:attrName>
                                        </p:attrNameLst>
                                      </p:cBhvr>
                                      <p:to>
                                        <p:strVal val="visible"/>
                                      </p:to>
                                    </p:set>
                                    <p:animEffect transition="in" filter="wheel(4)">
                                      <p:cBhvr>
                                        <p:cTn id="137" dur="1000"/>
                                        <p:tgtEl>
                                          <p:spTgt spid="181323"/>
                                        </p:tgtEl>
                                      </p:cBhvr>
                                    </p:animEffect>
                                  </p:childTnLst>
                                  <p:subTnLst>
                                    <p:set>
                                      <p:cBhvr override="childStyle">
                                        <p:cTn dur="1" fill="hold" display="0" masterRel="nextClick" afterEffect="1"/>
                                        <p:tgtEl>
                                          <p:spTgt spid="181323"/>
                                        </p:tgtEl>
                                        <p:attrNameLst>
                                          <p:attrName>style.visibility</p:attrName>
                                        </p:attrNameLst>
                                      </p:cBhvr>
                                      <p:to>
                                        <p:strVal val="hidden"/>
                                      </p:to>
                                    </p:set>
                                  </p:subTnLst>
                                </p:cTn>
                              </p:par>
                              <p:par>
                                <p:cTn id="138" presetID="21" presetClass="entr" presetSubtype="4" repeatCount="indefinite" fill="hold" nodeType="withEffect">
                                  <p:stCondLst>
                                    <p:cond delay="0"/>
                                  </p:stCondLst>
                                  <p:endCondLst>
                                    <p:cond evt="onNext" delay="0">
                                      <p:tgtEl>
                                        <p:sldTgt/>
                                      </p:tgtEl>
                                    </p:cond>
                                  </p:endCondLst>
                                  <p:childTnLst>
                                    <p:set>
                                      <p:cBhvr>
                                        <p:cTn id="139" dur="1" fill="hold">
                                          <p:stCondLst>
                                            <p:cond delay="0"/>
                                          </p:stCondLst>
                                        </p:cTn>
                                        <p:tgtEl>
                                          <p:spTgt spid="181324"/>
                                        </p:tgtEl>
                                        <p:attrNameLst>
                                          <p:attrName>style.visibility</p:attrName>
                                        </p:attrNameLst>
                                      </p:cBhvr>
                                      <p:to>
                                        <p:strVal val="visible"/>
                                      </p:to>
                                    </p:set>
                                    <p:animEffect transition="in" filter="wheel(4)">
                                      <p:cBhvr>
                                        <p:cTn id="140" dur="1000"/>
                                        <p:tgtEl>
                                          <p:spTgt spid="181324"/>
                                        </p:tgtEl>
                                      </p:cBhvr>
                                    </p:animEffect>
                                  </p:childTnLst>
                                  <p:subTnLst>
                                    <p:set>
                                      <p:cBhvr override="childStyle">
                                        <p:cTn dur="1" fill="hold" display="0" masterRel="nextClick" afterEffect="1"/>
                                        <p:tgtEl>
                                          <p:spTgt spid="181324"/>
                                        </p:tgtEl>
                                        <p:attrNameLst>
                                          <p:attrName>style.visibility</p:attrName>
                                        </p:attrNameLst>
                                      </p:cBhvr>
                                      <p:to>
                                        <p:strVal val="hidden"/>
                                      </p:to>
                                    </p:set>
                                  </p:subTnLst>
                                </p:cTn>
                              </p:par>
                              <p:par>
                                <p:cTn id="141" presetID="21" presetClass="entr" presetSubtype="4" repeatCount="indefinite" fill="hold" nodeType="withEffect">
                                  <p:stCondLst>
                                    <p:cond delay="0"/>
                                  </p:stCondLst>
                                  <p:endCondLst>
                                    <p:cond evt="onNext" delay="0">
                                      <p:tgtEl>
                                        <p:sldTgt/>
                                      </p:tgtEl>
                                    </p:cond>
                                  </p:endCondLst>
                                  <p:childTnLst>
                                    <p:set>
                                      <p:cBhvr>
                                        <p:cTn id="142" dur="1" fill="hold">
                                          <p:stCondLst>
                                            <p:cond delay="0"/>
                                          </p:stCondLst>
                                        </p:cTn>
                                        <p:tgtEl>
                                          <p:spTgt spid="181325"/>
                                        </p:tgtEl>
                                        <p:attrNameLst>
                                          <p:attrName>style.visibility</p:attrName>
                                        </p:attrNameLst>
                                      </p:cBhvr>
                                      <p:to>
                                        <p:strVal val="visible"/>
                                      </p:to>
                                    </p:set>
                                    <p:animEffect transition="in" filter="wheel(4)">
                                      <p:cBhvr>
                                        <p:cTn id="143" dur="1000"/>
                                        <p:tgtEl>
                                          <p:spTgt spid="181325"/>
                                        </p:tgtEl>
                                      </p:cBhvr>
                                    </p:animEffect>
                                  </p:childTnLst>
                                  <p:subTnLst>
                                    <p:set>
                                      <p:cBhvr override="childStyle">
                                        <p:cTn dur="1" fill="hold" display="0" masterRel="nextClick" afterEffect="1"/>
                                        <p:tgtEl>
                                          <p:spTgt spid="181325"/>
                                        </p:tgtEl>
                                        <p:attrNameLst>
                                          <p:attrName>style.visibility</p:attrName>
                                        </p:attrNameLst>
                                      </p:cBhvr>
                                      <p:to>
                                        <p:strVal val="hidden"/>
                                      </p:to>
                                    </p:set>
                                  </p:subTnLst>
                                </p:cTn>
                              </p:par>
                              <p:par>
                                <p:cTn id="144" presetID="21" presetClass="entr" presetSubtype="4" repeatCount="indefinite" fill="hold" nodeType="withEffect">
                                  <p:stCondLst>
                                    <p:cond delay="0"/>
                                  </p:stCondLst>
                                  <p:endCondLst>
                                    <p:cond evt="onNext" delay="0">
                                      <p:tgtEl>
                                        <p:sldTgt/>
                                      </p:tgtEl>
                                    </p:cond>
                                  </p:endCondLst>
                                  <p:childTnLst>
                                    <p:set>
                                      <p:cBhvr>
                                        <p:cTn id="145" dur="1" fill="hold">
                                          <p:stCondLst>
                                            <p:cond delay="0"/>
                                          </p:stCondLst>
                                        </p:cTn>
                                        <p:tgtEl>
                                          <p:spTgt spid="181326"/>
                                        </p:tgtEl>
                                        <p:attrNameLst>
                                          <p:attrName>style.visibility</p:attrName>
                                        </p:attrNameLst>
                                      </p:cBhvr>
                                      <p:to>
                                        <p:strVal val="visible"/>
                                      </p:to>
                                    </p:set>
                                    <p:animEffect transition="in" filter="wheel(4)">
                                      <p:cBhvr>
                                        <p:cTn id="146" dur="1000"/>
                                        <p:tgtEl>
                                          <p:spTgt spid="181326"/>
                                        </p:tgtEl>
                                      </p:cBhvr>
                                    </p:animEffect>
                                  </p:childTnLst>
                                  <p:subTnLst>
                                    <p:set>
                                      <p:cBhvr override="childStyle">
                                        <p:cTn dur="1" fill="hold" display="0" masterRel="nextClick" afterEffect="1"/>
                                        <p:tgtEl>
                                          <p:spTgt spid="181326"/>
                                        </p:tgtEl>
                                        <p:attrNameLst>
                                          <p:attrName>style.visibility</p:attrName>
                                        </p:attrNameLst>
                                      </p:cBhvr>
                                      <p:to>
                                        <p:strVal val="hidden"/>
                                      </p:to>
                                    </p:set>
                                  </p:subTnLst>
                                </p:cTn>
                              </p:par>
                              <p:par>
                                <p:cTn id="147" presetID="21" presetClass="entr" presetSubtype="4" repeatCount="indefinite" fill="hold" nodeType="withEffect">
                                  <p:stCondLst>
                                    <p:cond delay="0"/>
                                  </p:stCondLst>
                                  <p:endCondLst>
                                    <p:cond evt="onNext" delay="0">
                                      <p:tgtEl>
                                        <p:sldTgt/>
                                      </p:tgtEl>
                                    </p:cond>
                                  </p:endCondLst>
                                  <p:childTnLst>
                                    <p:set>
                                      <p:cBhvr>
                                        <p:cTn id="148" dur="1" fill="hold">
                                          <p:stCondLst>
                                            <p:cond delay="0"/>
                                          </p:stCondLst>
                                        </p:cTn>
                                        <p:tgtEl>
                                          <p:spTgt spid="181327"/>
                                        </p:tgtEl>
                                        <p:attrNameLst>
                                          <p:attrName>style.visibility</p:attrName>
                                        </p:attrNameLst>
                                      </p:cBhvr>
                                      <p:to>
                                        <p:strVal val="visible"/>
                                      </p:to>
                                    </p:set>
                                    <p:animEffect transition="in" filter="wheel(4)">
                                      <p:cBhvr>
                                        <p:cTn id="149" dur="1000"/>
                                        <p:tgtEl>
                                          <p:spTgt spid="181327"/>
                                        </p:tgtEl>
                                      </p:cBhvr>
                                    </p:animEffect>
                                  </p:childTnLst>
                                  <p:subTnLst>
                                    <p:set>
                                      <p:cBhvr override="childStyle">
                                        <p:cTn dur="1" fill="hold" display="0" masterRel="nextClick" afterEffect="1"/>
                                        <p:tgtEl>
                                          <p:spTgt spid="181327"/>
                                        </p:tgtEl>
                                        <p:attrNameLst>
                                          <p:attrName>style.visibility</p:attrName>
                                        </p:attrNameLst>
                                      </p:cBhvr>
                                      <p:to>
                                        <p:strVal val="hidden"/>
                                      </p:to>
                                    </p:set>
                                  </p:subTnLst>
                                </p:cTn>
                              </p:par>
                              <p:par>
                                <p:cTn id="150" presetID="21" presetClass="entr" presetSubtype="4" repeatCount="indefinite" fill="hold" nodeType="withEffect">
                                  <p:stCondLst>
                                    <p:cond delay="0"/>
                                  </p:stCondLst>
                                  <p:endCondLst>
                                    <p:cond evt="onNext" delay="0">
                                      <p:tgtEl>
                                        <p:sldTgt/>
                                      </p:tgtEl>
                                    </p:cond>
                                  </p:endCondLst>
                                  <p:childTnLst>
                                    <p:set>
                                      <p:cBhvr>
                                        <p:cTn id="151" dur="1" fill="hold">
                                          <p:stCondLst>
                                            <p:cond delay="0"/>
                                          </p:stCondLst>
                                        </p:cTn>
                                        <p:tgtEl>
                                          <p:spTgt spid="181328"/>
                                        </p:tgtEl>
                                        <p:attrNameLst>
                                          <p:attrName>style.visibility</p:attrName>
                                        </p:attrNameLst>
                                      </p:cBhvr>
                                      <p:to>
                                        <p:strVal val="visible"/>
                                      </p:to>
                                    </p:set>
                                    <p:animEffect transition="in" filter="wheel(4)">
                                      <p:cBhvr>
                                        <p:cTn id="152" dur="1000"/>
                                        <p:tgtEl>
                                          <p:spTgt spid="181328"/>
                                        </p:tgtEl>
                                      </p:cBhvr>
                                    </p:animEffect>
                                  </p:childTnLst>
                                  <p:subTnLst>
                                    <p:set>
                                      <p:cBhvr override="childStyle">
                                        <p:cTn dur="1" fill="hold" display="0" masterRel="nextClick" afterEffect="1"/>
                                        <p:tgtEl>
                                          <p:spTgt spid="181328"/>
                                        </p:tgtEl>
                                        <p:attrNameLst>
                                          <p:attrName>style.visibility</p:attrName>
                                        </p:attrNameLst>
                                      </p:cBhvr>
                                      <p:to>
                                        <p:strVal val="hidden"/>
                                      </p:to>
                                    </p:set>
                                  </p:subTnLst>
                                </p:cTn>
                              </p:par>
                              <p:par>
                                <p:cTn id="153" presetID="21" presetClass="entr" presetSubtype="4" repeatCount="indefinite" fill="hold" nodeType="withEffect">
                                  <p:stCondLst>
                                    <p:cond delay="0"/>
                                  </p:stCondLst>
                                  <p:endCondLst>
                                    <p:cond evt="onNext" delay="0">
                                      <p:tgtEl>
                                        <p:sldTgt/>
                                      </p:tgtEl>
                                    </p:cond>
                                  </p:endCondLst>
                                  <p:childTnLst>
                                    <p:set>
                                      <p:cBhvr>
                                        <p:cTn id="154" dur="1" fill="hold">
                                          <p:stCondLst>
                                            <p:cond delay="0"/>
                                          </p:stCondLst>
                                        </p:cTn>
                                        <p:tgtEl>
                                          <p:spTgt spid="181397"/>
                                        </p:tgtEl>
                                        <p:attrNameLst>
                                          <p:attrName>style.visibility</p:attrName>
                                        </p:attrNameLst>
                                      </p:cBhvr>
                                      <p:to>
                                        <p:strVal val="visible"/>
                                      </p:to>
                                    </p:set>
                                    <p:animEffect transition="in" filter="wheel(4)">
                                      <p:cBhvr>
                                        <p:cTn id="155" dur="1000"/>
                                        <p:tgtEl>
                                          <p:spTgt spid="181397"/>
                                        </p:tgtEl>
                                      </p:cBhvr>
                                    </p:animEffect>
                                  </p:childTnLst>
                                  <p:subTnLst>
                                    <p:set>
                                      <p:cBhvr override="childStyle">
                                        <p:cTn dur="1" fill="hold" display="0" masterRel="nextClick" afterEffect="1"/>
                                        <p:tgtEl>
                                          <p:spTgt spid="181397"/>
                                        </p:tgtEl>
                                        <p:attrNameLst>
                                          <p:attrName>style.visibility</p:attrName>
                                        </p:attrNameLst>
                                      </p:cBhvr>
                                      <p:to>
                                        <p:strVal val="hidden"/>
                                      </p:to>
                                    </p:set>
                                  </p:subTnLst>
                                </p:cTn>
                              </p:par>
                              <p:par>
                                <p:cTn id="156" presetID="1" presetClass="emph" presetSubtype="2" repeatCount="indefinite" decel="50000" fill="hold" nodeType="withEffect">
                                  <p:stCondLst>
                                    <p:cond delay="0"/>
                                  </p:stCondLst>
                                  <p:endCondLst>
                                    <p:cond evt="onNext" delay="0">
                                      <p:tgtEl>
                                        <p:sldTgt/>
                                      </p:tgtEl>
                                    </p:cond>
                                  </p:endCondLst>
                                  <p:childTnLst>
                                    <p:animClr clrSpc="rgb" dir="cw">
                                      <p:cBhvr>
                                        <p:cTn id="157" dur="2000" fill="hold"/>
                                        <p:tgtEl>
                                          <p:spTgt spid="181323"/>
                                        </p:tgtEl>
                                        <p:attrNameLst>
                                          <p:attrName>fillcolor</p:attrName>
                                        </p:attrNameLst>
                                      </p:cBhvr>
                                      <p:to>
                                        <a:srgbClr val="00FF00"/>
                                      </p:to>
                                    </p:animClr>
                                    <p:set>
                                      <p:cBhvr>
                                        <p:cTn id="158" dur="2000" fill="hold"/>
                                        <p:tgtEl>
                                          <p:spTgt spid="181323"/>
                                        </p:tgtEl>
                                        <p:attrNameLst>
                                          <p:attrName>fill.type</p:attrName>
                                        </p:attrNameLst>
                                      </p:cBhvr>
                                      <p:to>
                                        <p:strVal val="solid"/>
                                      </p:to>
                                    </p:set>
                                    <p:set>
                                      <p:cBhvr>
                                        <p:cTn id="159" dur="2000" fill="hold"/>
                                        <p:tgtEl>
                                          <p:spTgt spid="181323"/>
                                        </p:tgtEl>
                                        <p:attrNameLst>
                                          <p:attrName>fill.on</p:attrName>
                                        </p:attrNameLst>
                                      </p:cBhvr>
                                      <p:to>
                                        <p:strVal val="true"/>
                                      </p:to>
                                    </p:set>
                                  </p:childTnLst>
                                  <p:subTnLst>
                                    <p:set>
                                      <p:cBhvr override="childStyle">
                                        <p:cTn dur="1" fill="hold" display="0" masterRel="nextClick" afterEffect="1"/>
                                        <p:tgtEl>
                                          <p:spTgt spid="181323"/>
                                        </p:tgtEl>
                                        <p:attrNameLst>
                                          <p:attrName>style.visibility</p:attrName>
                                        </p:attrNameLst>
                                      </p:cBhvr>
                                      <p:to>
                                        <p:strVal val="hidden"/>
                                      </p:to>
                                    </p:set>
                                  </p:subTnLst>
                                </p:cTn>
                              </p:par>
                              <p:par>
                                <p:cTn id="160" presetID="1" presetClass="emph" presetSubtype="2" repeatCount="indefinite" decel="50000" fill="hold" nodeType="withEffect">
                                  <p:stCondLst>
                                    <p:cond delay="0"/>
                                  </p:stCondLst>
                                  <p:endCondLst>
                                    <p:cond evt="onNext" delay="0">
                                      <p:tgtEl>
                                        <p:sldTgt/>
                                      </p:tgtEl>
                                    </p:cond>
                                  </p:endCondLst>
                                  <p:childTnLst>
                                    <p:animClr clrSpc="rgb" dir="cw">
                                      <p:cBhvr>
                                        <p:cTn id="161" dur="2000" fill="hold"/>
                                        <p:tgtEl>
                                          <p:spTgt spid="181324"/>
                                        </p:tgtEl>
                                        <p:attrNameLst>
                                          <p:attrName>fillcolor</p:attrName>
                                        </p:attrNameLst>
                                      </p:cBhvr>
                                      <p:to>
                                        <a:srgbClr val="00FF00"/>
                                      </p:to>
                                    </p:animClr>
                                    <p:set>
                                      <p:cBhvr>
                                        <p:cTn id="162" dur="2000" fill="hold"/>
                                        <p:tgtEl>
                                          <p:spTgt spid="181324"/>
                                        </p:tgtEl>
                                        <p:attrNameLst>
                                          <p:attrName>fill.type</p:attrName>
                                        </p:attrNameLst>
                                      </p:cBhvr>
                                      <p:to>
                                        <p:strVal val="solid"/>
                                      </p:to>
                                    </p:set>
                                    <p:set>
                                      <p:cBhvr>
                                        <p:cTn id="163" dur="2000" fill="hold"/>
                                        <p:tgtEl>
                                          <p:spTgt spid="181324"/>
                                        </p:tgtEl>
                                        <p:attrNameLst>
                                          <p:attrName>fill.on</p:attrName>
                                        </p:attrNameLst>
                                      </p:cBhvr>
                                      <p:to>
                                        <p:strVal val="true"/>
                                      </p:to>
                                    </p:set>
                                  </p:childTnLst>
                                  <p:subTnLst>
                                    <p:set>
                                      <p:cBhvr override="childStyle">
                                        <p:cTn dur="1" fill="hold" display="0" masterRel="nextClick" afterEffect="1"/>
                                        <p:tgtEl>
                                          <p:spTgt spid="181324"/>
                                        </p:tgtEl>
                                        <p:attrNameLst>
                                          <p:attrName>style.visibility</p:attrName>
                                        </p:attrNameLst>
                                      </p:cBhvr>
                                      <p:to>
                                        <p:strVal val="hidden"/>
                                      </p:to>
                                    </p:set>
                                  </p:subTnLst>
                                </p:cTn>
                              </p:par>
                              <p:par>
                                <p:cTn id="164" presetID="1" presetClass="emph" presetSubtype="2" repeatCount="indefinite" decel="50000" fill="hold" nodeType="withEffect">
                                  <p:stCondLst>
                                    <p:cond delay="0"/>
                                  </p:stCondLst>
                                  <p:endCondLst>
                                    <p:cond evt="onNext" delay="0">
                                      <p:tgtEl>
                                        <p:sldTgt/>
                                      </p:tgtEl>
                                    </p:cond>
                                  </p:endCondLst>
                                  <p:childTnLst>
                                    <p:animClr clrSpc="rgb" dir="cw">
                                      <p:cBhvr>
                                        <p:cTn id="165" dur="2000" fill="hold"/>
                                        <p:tgtEl>
                                          <p:spTgt spid="181325"/>
                                        </p:tgtEl>
                                        <p:attrNameLst>
                                          <p:attrName>fillcolor</p:attrName>
                                        </p:attrNameLst>
                                      </p:cBhvr>
                                      <p:to>
                                        <a:srgbClr val="00FF00"/>
                                      </p:to>
                                    </p:animClr>
                                    <p:set>
                                      <p:cBhvr>
                                        <p:cTn id="166" dur="2000" fill="hold"/>
                                        <p:tgtEl>
                                          <p:spTgt spid="181325"/>
                                        </p:tgtEl>
                                        <p:attrNameLst>
                                          <p:attrName>fill.type</p:attrName>
                                        </p:attrNameLst>
                                      </p:cBhvr>
                                      <p:to>
                                        <p:strVal val="solid"/>
                                      </p:to>
                                    </p:set>
                                    <p:set>
                                      <p:cBhvr>
                                        <p:cTn id="167" dur="2000" fill="hold"/>
                                        <p:tgtEl>
                                          <p:spTgt spid="181325"/>
                                        </p:tgtEl>
                                        <p:attrNameLst>
                                          <p:attrName>fill.on</p:attrName>
                                        </p:attrNameLst>
                                      </p:cBhvr>
                                      <p:to>
                                        <p:strVal val="true"/>
                                      </p:to>
                                    </p:set>
                                  </p:childTnLst>
                                  <p:subTnLst>
                                    <p:set>
                                      <p:cBhvr override="childStyle">
                                        <p:cTn dur="1" fill="hold" display="0" masterRel="nextClick" afterEffect="1"/>
                                        <p:tgtEl>
                                          <p:spTgt spid="181325"/>
                                        </p:tgtEl>
                                        <p:attrNameLst>
                                          <p:attrName>style.visibility</p:attrName>
                                        </p:attrNameLst>
                                      </p:cBhvr>
                                      <p:to>
                                        <p:strVal val="hidden"/>
                                      </p:to>
                                    </p:set>
                                  </p:subTnLst>
                                </p:cTn>
                              </p:par>
                              <p:par>
                                <p:cTn id="168" presetID="1" presetClass="emph" presetSubtype="2" repeatCount="indefinite" decel="50000" fill="hold" nodeType="withEffect">
                                  <p:stCondLst>
                                    <p:cond delay="0"/>
                                  </p:stCondLst>
                                  <p:endCondLst>
                                    <p:cond evt="onNext" delay="0">
                                      <p:tgtEl>
                                        <p:sldTgt/>
                                      </p:tgtEl>
                                    </p:cond>
                                  </p:endCondLst>
                                  <p:childTnLst>
                                    <p:animClr clrSpc="rgb" dir="cw">
                                      <p:cBhvr>
                                        <p:cTn id="169" dur="2000" fill="hold"/>
                                        <p:tgtEl>
                                          <p:spTgt spid="181326"/>
                                        </p:tgtEl>
                                        <p:attrNameLst>
                                          <p:attrName>fillcolor</p:attrName>
                                        </p:attrNameLst>
                                      </p:cBhvr>
                                      <p:to>
                                        <a:srgbClr val="00FF00"/>
                                      </p:to>
                                    </p:animClr>
                                    <p:set>
                                      <p:cBhvr>
                                        <p:cTn id="170" dur="2000" fill="hold"/>
                                        <p:tgtEl>
                                          <p:spTgt spid="181326"/>
                                        </p:tgtEl>
                                        <p:attrNameLst>
                                          <p:attrName>fill.type</p:attrName>
                                        </p:attrNameLst>
                                      </p:cBhvr>
                                      <p:to>
                                        <p:strVal val="solid"/>
                                      </p:to>
                                    </p:set>
                                    <p:set>
                                      <p:cBhvr>
                                        <p:cTn id="171" dur="2000" fill="hold"/>
                                        <p:tgtEl>
                                          <p:spTgt spid="181326"/>
                                        </p:tgtEl>
                                        <p:attrNameLst>
                                          <p:attrName>fill.on</p:attrName>
                                        </p:attrNameLst>
                                      </p:cBhvr>
                                      <p:to>
                                        <p:strVal val="true"/>
                                      </p:to>
                                    </p:set>
                                  </p:childTnLst>
                                  <p:subTnLst>
                                    <p:set>
                                      <p:cBhvr override="childStyle">
                                        <p:cTn dur="1" fill="hold" display="0" masterRel="nextClick" afterEffect="1"/>
                                        <p:tgtEl>
                                          <p:spTgt spid="181326"/>
                                        </p:tgtEl>
                                        <p:attrNameLst>
                                          <p:attrName>style.visibility</p:attrName>
                                        </p:attrNameLst>
                                      </p:cBhvr>
                                      <p:to>
                                        <p:strVal val="hidden"/>
                                      </p:to>
                                    </p:set>
                                  </p:subTnLst>
                                </p:cTn>
                              </p:par>
                              <p:par>
                                <p:cTn id="172" presetID="1" presetClass="emph" presetSubtype="2" repeatCount="indefinite" decel="50000" fill="hold" nodeType="withEffect">
                                  <p:stCondLst>
                                    <p:cond delay="0"/>
                                  </p:stCondLst>
                                  <p:endCondLst>
                                    <p:cond evt="onNext" delay="0">
                                      <p:tgtEl>
                                        <p:sldTgt/>
                                      </p:tgtEl>
                                    </p:cond>
                                  </p:endCondLst>
                                  <p:childTnLst>
                                    <p:animClr clrSpc="rgb" dir="cw">
                                      <p:cBhvr>
                                        <p:cTn id="173" dur="2000" fill="hold"/>
                                        <p:tgtEl>
                                          <p:spTgt spid="181327"/>
                                        </p:tgtEl>
                                        <p:attrNameLst>
                                          <p:attrName>fillcolor</p:attrName>
                                        </p:attrNameLst>
                                      </p:cBhvr>
                                      <p:to>
                                        <a:srgbClr val="00FF00"/>
                                      </p:to>
                                    </p:animClr>
                                    <p:set>
                                      <p:cBhvr>
                                        <p:cTn id="174" dur="2000" fill="hold"/>
                                        <p:tgtEl>
                                          <p:spTgt spid="181327"/>
                                        </p:tgtEl>
                                        <p:attrNameLst>
                                          <p:attrName>fill.type</p:attrName>
                                        </p:attrNameLst>
                                      </p:cBhvr>
                                      <p:to>
                                        <p:strVal val="solid"/>
                                      </p:to>
                                    </p:set>
                                    <p:set>
                                      <p:cBhvr>
                                        <p:cTn id="175" dur="2000" fill="hold"/>
                                        <p:tgtEl>
                                          <p:spTgt spid="181327"/>
                                        </p:tgtEl>
                                        <p:attrNameLst>
                                          <p:attrName>fill.on</p:attrName>
                                        </p:attrNameLst>
                                      </p:cBhvr>
                                      <p:to>
                                        <p:strVal val="true"/>
                                      </p:to>
                                    </p:set>
                                  </p:childTnLst>
                                  <p:subTnLst>
                                    <p:set>
                                      <p:cBhvr override="childStyle">
                                        <p:cTn dur="1" fill="hold" display="0" masterRel="nextClick" afterEffect="1"/>
                                        <p:tgtEl>
                                          <p:spTgt spid="181327"/>
                                        </p:tgtEl>
                                        <p:attrNameLst>
                                          <p:attrName>style.visibility</p:attrName>
                                        </p:attrNameLst>
                                      </p:cBhvr>
                                      <p:to>
                                        <p:strVal val="hidden"/>
                                      </p:to>
                                    </p:set>
                                  </p:subTnLst>
                                </p:cTn>
                              </p:par>
                              <p:par>
                                <p:cTn id="176" presetID="1" presetClass="emph" presetSubtype="2" repeatCount="indefinite" decel="50000" fill="hold" nodeType="withEffect">
                                  <p:stCondLst>
                                    <p:cond delay="0"/>
                                  </p:stCondLst>
                                  <p:endCondLst>
                                    <p:cond evt="onNext" delay="0">
                                      <p:tgtEl>
                                        <p:sldTgt/>
                                      </p:tgtEl>
                                    </p:cond>
                                  </p:endCondLst>
                                  <p:childTnLst>
                                    <p:animClr clrSpc="rgb" dir="cw">
                                      <p:cBhvr>
                                        <p:cTn id="177" dur="2000" fill="hold"/>
                                        <p:tgtEl>
                                          <p:spTgt spid="181328"/>
                                        </p:tgtEl>
                                        <p:attrNameLst>
                                          <p:attrName>fillcolor</p:attrName>
                                        </p:attrNameLst>
                                      </p:cBhvr>
                                      <p:to>
                                        <a:srgbClr val="00FF00"/>
                                      </p:to>
                                    </p:animClr>
                                    <p:set>
                                      <p:cBhvr>
                                        <p:cTn id="178" dur="2000" fill="hold"/>
                                        <p:tgtEl>
                                          <p:spTgt spid="181328"/>
                                        </p:tgtEl>
                                        <p:attrNameLst>
                                          <p:attrName>fill.type</p:attrName>
                                        </p:attrNameLst>
                                      </p:cBhvr>
                                      <p:to>
                                        <p:strVal val="solid"/>
                                      </p:to>
                                    </p:set>
                                    <p:set>
                                      <p:cBhvr>
                                        <p:cTn id="179" dur="2000" fill="hold"/>
                                        <p:tgtEl>
                                          <p:spTgt spid="181328"/>
                                        </p:tgtEl>
                                        <p:attrNameLst>
                                          <p:attrName>fill.on</p:attrName>
                                        </p:attrNameLst>
                                      </p:cBhvr>
                                      <p:to>
                                        <p:strVal val="true"/>
                                      </p:to>
                                    </p:set>
                                  </p:childTnLst>
                                  <p:subTnLst>
                                    <p:set>
                                      <p:cBhvr override="childStyle">
                                        <p:cTn dur="1" fill="hold" display="0" masterRel="nextClick" afterEffect="1"/>
                                        <p:tgtEl>
                                          <p:spTgt spid="181328"/>
                                        </p:tgtEl>
                                        <p:attrNameLst>
                                          <p:attrName>style.visibility</p:attrName>
                                        </p:attrNameLst>
                                      </p:cBhvr>
                                      <p:to>
                                        <p:strVal val="hidden"/>
                                      </p:to>
                                    </p:set>
                                  </p:subTnLst>
                                </p:cTn>
                              </p:par>
                              <p:par>
                                <p:cTn id="180" presetID="1" presetClass="emph" presetSubtype="2" repeatCount="indefinite" decel="50000" fill="hold" nodeType="withEffect">
                                  <p:stCondLst>
                                    <p:cond delay="0"/>
                                  </p:stCondLst>
                                  <p:endCondLst>
                                    <p:cond evt="onNext" delay="0">
                                      <p:tgtEl>
                                        <p:sldTgt/>
                                      </p:tgtEl>
                                    </p:cond>
                                  </p:endCondLst>
                                  <p:childTnLst>
                                    <p:animClr clrSpc="rgb" dir="cw">
                                      <p:cBhvr>
                                        <p:cTn id="181" dur="2000" fill="hold"/>
                                        <p:tgtEl>
                                          <p:spTgt spid="181397"/>
                                        </p:tgtEl>
                                        <p:attrNameLst>
                                          <p:attrName>fillcolor</p:attrName>
                                        </p:attrNameLst>
                                      </p:cBhvr>
                                      <p:to>
                                        <a:srgbClr val="00FF00"/>
                                      </p:to>
                                    </p:animClr>
                                    <p:set>
                                      <p:cBhvr>
                                        <p:cTn id="182" dur="2000" fill="hold"/>
                                        <p:tgtEl>
                                          <p:spTgt spid="181397"/>
                                        </p:tgtEl>
                                        <p:attrNameLst>
                                          <p:attrName>fill.type</p:attrName>
                                        </p:attrNameLst>
                                      </p:cBhvr>
                                      <p:to>
                                        <p:strVal val="solid"/>
                                      </p:to>
                                    </p:set>
                                    <p:set>
                                      <p:cBhvr>
                                        <p:cTn id="183" dur="2000" fill="hold"/>
                                        <p:tgtEl>
                                          <p:spTgt spid="181397"/>
                                        </p:tgtEl>
                                        <p:attrNameLst>
                                          <p:attrName>fill.on</p:attrName>
                                        </p:attrNameLst>
                                      </p:cBhvr>
                                      <p:to>
                                        <p:strVal val="true"/>
                                      </p:to>
                                    </p:set>
                                  </p:childTnLst>
                                  <p:subTnLst>
                                    <p:set>
                                      <p:cBhvr override="childStyle">
                                        <p:cTn dur="1" fill="hold" display="0" masterRel="nextClick" afterEffect="1"/>
                                        <p:tgtEl>
                                          <p:spTgt spid="181397"/>
                                        </p:tgtEl>
                                        <p:attrNameLst>
                                          <p:attrName>style.visibility</p:attrName>
                                        </p:attrNameLst>
                                      </p:cBhvr>
                                      <p:to>
                                        <p:strVal val="hidden"/>
                                      </p:to>
                                    </p:set>
                                  </p:subTnLst>
                                </p:cTn>
                              </p:par>
                              <p:par>
                                <p:cTn id="184" presetID="8" presetClass="entr" presetSubtype="32" fill="hold" nodeType="withEffect">
                                  <p:stCondLst>
                                    <p:cond delay="0"/>
                                  </p:stCondLst>
                                  <p:childTnLst>
                                    <p:set>
                                      <p:cBhvr>
                                        <p:cTn id="185" dur="1" fill="hold">
                                          <p:stCondLst>
                                            <p:cond delay="0"/>
                                          </p:stCondLst>
                                        </p:cTn>
                                        <p:tgtEl>
                                          <p:spTgt spid="181329"/>
                                        </p:tgtEl>
                                        <p:attrNameLst>
                                          <p:attrName>style.visibility</p:attrName>
                                        </p:attrNameLst>
                                      </p:cBhvr>
                                      <p:to>
                                        <p:strVal val="visible"/>
                                      </p:to>
                                    </p:set>
                                    <p:animEffect transition="in" filter="diamond(out)">
                                      <p:cBhvr>
                                        <p:cTn id="186" dur="1000"/>
                                        <p:tgtEl>
                                          <p:spTgt spid="181329"/>
                                        </p:tgtEl>
                                      </p:cBhvr>
                                    </p:animEffect>
                                  </p:childTnLst>
                                  <p:subTnLst>
                                    <p:set>
                                      <p:cBhvr override="childStyle">
                                        <p:cTn dur="1" fill="hold" display="0" masterRel="nextClick" afterEffect="1"/>
                                        <p:tgtEl>
                                          <p:spTgt spid="181329"/>
                                        </p:tgtEl>
                                        <p:attrNameLst>
                                          <p:attrName>style.visibility</p:attrName>
                                        </p:attrNameLst>
                                      </p:cBhvr>
                                      <p:to>
                                        <p:strVal val="hidden"/>
                                      </p:to>
                                    </p:set>
                                    <p:audio>
                                      <p:cMediaNode vol="100000">
                                        <p:cTn display="0" masterRel="sameClick">
                                          <p:stCondLst>
                                            <p:cond evt="begin" delay="0">
                                              <p:tn val="18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1266"/>
                  </p:tgtEl>
                </p:cond>
              </p:nextCondLst>
            </p:seq>
            <p:seq concurrent="1" nextAc="seek">
              <p:cTn id="187" restart="whenNotActive" fill="hold" evtFilter="cancelBubble" nodeType="interactiveSeq">
                <p:stCondLst>
                  <p:cond evt="onClick" delay="0">
                    <p:tgtEl>
                      <p:spTgt spid="181267"/>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1" presetClass="entr" presetSubtype="4" repeatCount="indefinite" fill="hold" nodeType="clickEffect">
                                  <p:stCondLst>
                                    <p:cond delay="0"/>
                                  </p:stCondLst>
                                  <p:childTnLst>
                                    <p:set>
                                      <p:cBhvr>
                                        <p:cTn id="191" dur="1" fill="hold">
                                          <p:stCondLst>
                                            <p:cond delay="0"/>
                                          </p:stCondLst>
                                        </p:cTn>
                                        <p:tgtEl>
                                          <p:spTgt spid="181332"/>
                                        </p:tgtEl>
                                        <p:attrNameLst>
                                          <p:attrName>style.visibility</p:attrName>
                                        </p:attrNameLst>
                                      </p:cBhvr>
                                      <p:to>
                                        <p:strVal val="visible"/>
                                      </p:to>
                                    </p:set>
                                    <p:animEffect transition="in" filter="wheel(4)">
                                      <p:cBhvr>
                                        <p:cTn id="192" dur="1000"/>
                                        <p:tgtEl>
                                          <p:spTgt spid="181332"/>
                                        </p:tgtEl>
                                      </p:cBhvr>
                                    </p:animEffect>
                                  </p:childTnLst>
                                  <p:subTnLst>
                                    <p:set>
                                      <p:cBhvr override="childStyle">
                                        <p:cTn dur="1" fill="hold" display="0" masterRel="nextClick" afterEffect="1"/>
                                        <p:tgtEl>
                                          <p:spTgt spid="181332"/>
                                        </p:tgtEl>
                                        <p:attrNameLst>
                                          <p:attrName>style.visibility</p:attrName>
                                        </p:attrNameLst>
                                      </p:cBhvr>
                                      <p:to>
                                        <p:strVal val="hidden"/>
                                      </p:to>
                                    </p:set>
                                  </p:subTnLst>
                                </p:cTn>
                              </p:par>
                              <p:par>
                                <p:cTn id="193" presetID="21" presetClass="entr" presetSubtype="4" repeatCount="indefinite" fill="hold" nodeType="withEffect">
                                  <p:stCondLst>
                                    <p:cond delay="0"/>
                                  </p:stCondLst>
                                  <p:childTnLst>
                                    <p:set>
                                      <p:cBhvr>
                                        <p:cTn id="194" dur="1" fill="hold">
                                          <p:stCondLst>
                                            <p:cond delay="0"/>
                                          </p:stCondLst>
                                        </p:cTn>
                                        <p:tgtEl>
                                          <p:spTgt spid="181333"/>
                                        </p:tgtEl>
                                        <p:attrNameLst>
                                          <p:attrName>style.visibility</p:attrName>
                                        </p:attrNameLst>
                                      </p:cBhvr>
                                      <p:to>
                                        <p:strVal val="visible"/>
                                      </p:to>
                                    </p:set>
                                    <p:animEffect transition="in" filter="wheel(4)">
                                      <p:cBhvr>
                                        <p:cTn id="195" dur="1000"/>
                                        <p:tgtEl>
                                          <p:spTgt spid="181333"/>
                                        </p:tgtEl>
                                      </p:cBhvr>
                                    </p:animEffect>
                                  </p:childTnLst>
                                  <p:subTnLst>
                                    <p:set>
                                      <p:cBhvr override="childStyle">
                                        <p:cTn dur="1" fill="hold" display="0" masterRel="nextClick" afterEffect="1"/>
                                        <p:tgtEl>
                                          <p:spTgt spid="181333"/>
                                        </p:tgtEl>
                                        <p:attrNameLst>
                                          <p:attrName>style.visibility</p:attrName>
                                        </p:attrNameLst>
                                      </p:cBhvr>
                                      <p:to>
                                        <p:strVal val="hidden"/>
                                      </p:to>
                                    </p:set>
                                  </p:subTnLst>
                                </p:cTn>
                              </p:par>
                              <p:par>
                                <p:cTn id="196" presetID="21" presetClass="entr" presetSubtype="4" repeatCount="indefinite" fill="hold" nodeType="withEffect">
                                  <p:stCondLst>
                                    <p:cond delay="0"/>
                                  </p:stCondLst>
                                  <p:childTnLst>
                                    <p:set>
                                      <p:cBhvr>
                                        <p:cTn id="197" dur="1" fill="hold">
                                          <p:stCondLst>
                                            <p:cond delay="0"/>
                                          </p:stCondLst>
                                        </p:cTn>
                                        <p:tgtEl>
                                          <p:spTgt spid="181334"/>
                                        </p:tgtEl>
                                        <p:attrNameLst>
                                          <p:attrName>style.visibility</p:attrName>
                                        </p:attrNameLst>
                                      </p:cBhvr>
                                      <p:to>
                                        <p:strVal val="visible"/>
                                      </p:to>
                                    </p:set>
                                    <p:animEffect transition="in" filter="wheel(4)">
                                      <p:cBhvr>
                                        <p:cTn id="198" dur="1000"/>
                                        <p:tgtEl>
                                          <p:spTgt spid="181334"/>
                                        </p:tgtEl>
                                      </p:cBhvr>
                                    </p:animEffect>
                                  </p:childTnLst>
                                  <p:subTnLst>
                                    <p:set>
                                      <p:cBhvr override="childStyle">
                                        <p:cTn dur="1" fill="hold" display="0" masterRel="nextClick" afterEffect="1"/>
                                        <p:tgtEl>
                                          <p:spTgt spid="181334"/>
                                        </p:tgtEl>
                                        <p:attrNameLst>
                                          <p:attrName>style.visibility</p:attrName>
                                        </p:attrNameLst>
                                      </p:cBhvr>
                                      <p:to>
                                        <p:strVal val="hidden"/>
                                      </p:to>
                                    </p:set>
                                  </p:subTnLst>
                                </p:cTn>
                              </p:par>
                              <p:par>
                                <p:cTn id="199" presetID="21" presetClass="entr" presetSubtype="4" repeatCount="indefinite" fill="hold" nodeType="withEffect">
                                  <p:stCondLst>
                                    <p:cond delay="0"/>
                                  </p:stCondLst>
                                  <p:childTnLst>
                                    <p:set>
                                      <p:cBhvr>
                                        <p:cTn id="200" dur="1" fill="hold">
                                          <p:stCondLst>
                                            <p:cond delay="0"/>
                                          </p:stCondLst>
                                        </p:cTn>
                                        <p:tgtEl>
                                          <p:spTgt spid="181335"/>
                                        </p:tgtEl>
                                        <p:attrNameLst>
                                          <p:attrName>style.visibility</p:attrName>
                                        </p:attrNameLst>
                                      </p:cBhvr>
                                      <p:to>
                                        <p:strVal val="visible"/>
                                      </p:to>
                                    </p:set>
                                    <p:animEffect transition="in" filter="wheel(4)">
                                      <p:cBhvr>
                                        <p:cTn id="201" dur="1000"/>
                                        <p:tgtEl>
                                          <p:spTgt spid="181335"/>
                                        </p:tgtEl>
                                      </p:cBhvr>
                                    </p:animEffect>
                                  </p:childTnLst>
                                  <p:subTnLst>
                                    <p:set>
                                      <p:cBhvr override="childStyle">
                                        <p:cTn dur="1" fill="hold" display="0" masterRel="nextClick" afterEffect="1"/>
                                        <p:tgtEl>
                                          <p:spTgt spid="181335"/>
                                        </p:tgtEl>
                                        <p:attrNameLst>
                                          <p:attrName>style.visibility</p:attrName>
                                        </p:attrNameLst>
                                      </p:cBhvr>
                                      <p:to>
                                        <p:strVal val="hidden"/>
                                      </p:to>
                                    </p:set>
                                  </p:subTnLst>
                                </p:cTn>
                              </p:par>
                              <p:par>
                                <p:cTn id="202" presetID="21" presetClass="entr" presetSubtype="4" repeatCount="indefinite" fill="hold" nodeType="withEffect">
                                  <p:stCondLst>
                                    <p:cond delay="0"/>
                                  </p:stCondLst>
                                  <p:childTnLst>
                                    <p:set>
                                      <p:cBhvr>
                                        <p:cTn id="203" dur="1" fill="hold">
                                          <p:stCondLst>
                                            <p:cond delay="0"/>
                                          </p:stCondLst>
                                        </p:cTn>
                                        <p:tgtEl>
                                          <p:spTgt spid="181336"/>
                                        </p:tgtEl>
                                        <p:attrNameLst>
                                          <p:attrName>style.visibility</p:attrName>
                                        </p:attrNameLst>
                                      </p:cBhvr>
                                      <p:to>
                                        <p:strVal val="visible"/>
                                      </p:to>
                                    </p:set>
                                    <p:animEffect transition="in" filter="wheel(4)">
                                      <p:cBhvr>
                                        <p:cTn id="204" dur="1000"/>
                                        <p:tgtEl>
                                          <p:spTgt spid="181336"/>
                                        </p:tgtEl>
                                      </p:cBhvr>
                                    </p:animEffect>
                                  </p:childTnLst>
                                  <p:subTnLst>
                                    <p:set>
                                      <p:cBhvr override="childStyle">
                                        <p:cTn dur="1" fill="hold" display="0" masterRel="nextClick" afterEffect="1"/>
                                        <p:tgtEl>
                                          <p:spTgt spid="181336"/>
                                        </p:tgtEl>
                                        <p:attrNameLst>
                                          <p:attrName>style.visibility</p:attrName>
                                        </p:attrNameLst>
                                      </p:cBhvr>
                                      <p:to>
                                        <p:strVal val="hidden"/>
                                      </p:to>
                                    </p:set>
                                  </p:subTnLst>
                                </p:cTn>
                              </p:par>
                              <p:par>
                                <p:cTn id="205" presetID="21" presetClass="entr" presetSubtype="4" repeatCount="indefinite" fill="hold" nodeType="withEffect">
                                  <p:stCondLst>
                                    <p:cond delay="0"/>
                                  </p:stCondLst>
                                  <p:childTnLst>
                                    <p:set>
                                      <p:cBhvr>
                                        <p:cTn id="206" dur="1" fill="hold">
                                          <p:stCondLst>
                                            <p:cond delay="0"/>
                                          </p:stCondLst>
                                        </p:cTn>
                                        <p:tgtEl>
                                          <p:spTgt spid="181337"/>
                                        </p:tgtEl>
                                        <p:attrNameLst>
                                          <p:attrName>style.visibility</p:attrName>
                                        </p:attrNameLst>
                                      </p:cBhvr>
                                      <p:to>
                                        <p:strVal val="visible"/>
                                      </p:to>
                                    </p:set>
                                    <p:animEffect transition="in" filter="wheel(4)">
                                      <p:cBhvr>
                                        <p:cTn id="207" dur="1000"/>
                                        <p:tgtEl>
                                          <p:spTgt spid="181337"/>
                                        </p:tgtEl>
                                      </p:cBhvr>
                                    </p:animEffect>
                                  </p:childTnLst>
                                  <p:subTnLst>
                                    <p:set>
                                      <p:cBhvr override="childStyle">
                                        <p:cTn dur="1" fill="hold" display="0" masterRel="nextClick" afterEffect="1"/>
                                        <p:tgtEl>
                                          <p:spTgt spid="181337"/>
                                        </p:tgtEl>
                                        <p:attrNameLst>
                                          <p:attrName>style.visibility</p:attrName>
                                        </p:attrNameLst>
                                      </p:cBhvr>
                                      <p:to>
                                        <p:strVal val="hidden"/>
                                      </p:to>
                                    </p:set>
                                  </p:subTnLst>
                                </p:cTn>
                              </p:par>
                              <p:par>
                                <p:cTn id="208" presetID="21" presetClass="entr" presetSubtype="4" repeatCount="indefinite" fill="hold" nodeType="withEffect">
                                  <p:stCondLst>
                                    <p:cond delay="0"/>
                                  </p:stCondLst>
                                  <p:childTnLst>
                                    <p:set>
                                      <p:cBhvr>
                                        <p:cTn id="209" dur="1" fill="hold">
                                          <p:stCondLst>
                                            <p:cond delay="0"/>
                                          </p:stCondLst>
                                        </p:cTn>
                                        <p:tgtEl>
                                          <p:spTgt spid="181338"/>
                                        </p:tgtEl>
                                        <p:attrNameLst>
                                          <p:attrName>style.visibility</p:attrName>
                                        </p:attrNameLst>
                                      </p:cBhvr>
                                      <p:to>
                                        <p:strVal val="visible"/>
                                      </p:to>
                                    </p:set>
                                    <p:animEffect transition="in" filter="wheel(4)">
                                      <p:cBhvr>
                                        <p:cTn id="210" dur="1000"/>
                                        <p:tgtEl>
                                          <p:spTgt spid="181338"/>
                                        </p:tgtEl>
                                      </p:cBhvr>
                                    </p:animEffect>
                                  </p:childTnLst>
                                  <p:subTnLst>
                                    <p:set>
                                      <p:cBhvr override="childStyle">
                                        <p:cTn dur="1" fill="hold" display="0" masterRel="nextClick" afterEffect="1"/>
                                        <p:tgtEl>
                                          <p:spTgt spid="181338"/>
                                        </p:tgtEl>
                                        <p:attrNameLst>
                                          <p:attrName>style.visibility</p:attrName>
                                        </p:attrNameLst>
                                      </p:cBhvr>
                                      <p:to>
                                        <p:strVal val="hidden"/>
                                      </p:to>
                                    </p:set>
                                  </p:subTnLst>
                                </p:cTn>
                              </p:par>
                              <p:par>
                                <p:cTn id="211" presetID="21" presetClass="entr" presetSubtype="4" repeatCount="indefinite" fill="hold" nodeType="withEffect">
                                  <p:stCondLst>
                                    <p:cond delay="0"/>
                                  </p:stCondLst>
                                  <p:childTnLst>
                                    <p:set>
                                      <p:cBhvr>
                                        <p:cTn id="212" dur="1" fill="hold">
                                          <p:stCondLst>
                                            <p:cond delay="0"/>
                                          </p:stCondLst>
                                        </p:cTn>
                                        <p:tgtEl>
                                          <p:spTgt spid="181339"/>
                                        </p:tgtEl>
                                        <p:attrNameLst>
                                          <p:attrName>style.visibility</p:attrName>
                                        </p:attrNameLst>
                                      </p:cBhvr>
                                      <p:to>
                                        <p:strVal val="visible"/>
                                      </p:to>
                                    </p:set>
                                    <p:animEffect transition="in" filter="wheel(4)">
                                      <p:cBhvr>
                                        <p:cTn id="213" dur="1000"/>
                                        <p:tgtEl>
                                          <p:spTgt spid="181339"/>
                                        </p:tgtEl>
                                      </p:cBhvr>
                                    </p:animEffect>
                                  </p:childTnLst>
                                  <p:subTnLst>
                                    <p:set>
                                      <p:cBhvr override="childStyle">
                                        <p:cTn dur="1" fill="hold" display="0" masterRel="nextClick" afterEffect="1"/>
                                        <p:tgtEl>
                                          <p:spTgt spid="181339"/>
                                        </p:tgtEl>
                                        <p:attrNameLst>
                                          <p:attrName>style.visibility</p:attrName>
                                        </p:attrNameLst>
                                      </p:cBhvr>
                                      <p:to>
                                        <p:strVal val="hidden"/>
                                      </p:to>
                                    </p:set>
                                  </p:subTnLst>
                                </p:cTn>
                              </p:par>
                              <p:par>
                                <p:cTn id="214" presetID="21" presetClass="entr" presetSubtype="4" repeatCount="indefinite" fill="hold" nodeType="withEffect">
                                  <p:stCondLst>
                                    <p:cond delay="0"/>
                                  </p:stCondLst>
                                  <p:childTnLst>
                                    <p:set>
                                      <p:cBhvr>
                                        <p:cTn id="215" dur="1" fill="hold">
                                          <p:stCondLst>
                                            <p:cond delay="0"/>
                                          </p:stCondLst>
                                        </p:cTn>
                                        <p:tgtEl>
                                          <p:spTgt spid="181340"/>
                                        </p:tgtEl>
                                        <p:attrNameLst>
                                          <p:attrName>style.visibility</p:attrName>
                                        </p:attrNameLst>
                                      </p:cBhvr>
                                      <p:to>
                                        <p:strVal val="visible"/>
                                      </p:to>
                                    </p:set>
                                    <p:animEffect transition="in" filter="wheel(4)">
                                      <p:cBhvr>
                                        <p:cTn id="216" dur="1000"/>
                                        <p:tgtEl>
                                          <p:spTgt spid="181340"/>
                                        </p:tgtEl>
                                      </p:cBhvr>
                                    </p:animEffect>
                                  </p:childTnLst>
                                  <p:subTnLst>
                                    <p:set>
                                      <p:cBhvr override="childStyle">
                                        <p:cTn dur="1" fill="hold" display="0" masterRel="nextClick" afterEffect="1"/>
                                        <p:tgtEl>
                                          <p:spTgt spid="181340"/>
                                        </p:tgtEl>
                                        <p:attrNameLst>
                                          <p:attrName>style.visibility</p:attrName>
                                        </p:attrNameLst>
                                      </p:cBhvr>
                                      <p:to>
                                        <p:strVal val="hidden"/>
                                      </p:to>
                                    </p:set>
                                  </p:subTnLst>
                                </p:cTn>
                              </p:par>
                              <p:par>
                                <p:cTn id="217" presetID="1" presetClass="emph" presetSubtype="2" repeatCount="indefinite" decel="50000" fill="hold" nodeType="withEffect">
                                  <p:stCondLst>
                                    <p:cond delay="0"/>
                                  </p:stCondLst>
                                  <p:endCondLst>
                                    <p:cond evt="onNext" delay="0">
                                      <p:tgtEl>
                                        <p:sldTgt/>
                                      </p:tgtEl>
                                    </p:cond>
                                  </p:endCondLst>
                                  <p:childTnLst>
                                    <p:animClr clrSpc="rgb" dir="cw">
                                      <p:cBhvr>
                                        <p:cTn id="218" dur="1000" fill="hold"/>
                                        <p:tgtEl>
                                          <p:spTgt spid="181332"/>
                                        </p:tgtEl>
                                        <p:attrNameLst>
                                          <p:attrName>fillcolor</p:attrName>
                                        </p:attrNameLst>
                                      </p:cBhvr>
                                      <p:to>
                                        <a:srgbClr val="00FF00"/>
                                      </p:to>
                                    </p:animClr>
                                    <p:set>
                                      <p:cBhvr>
                                        <p:cTn id="219" dur="1000" fill="hold"/>
                                        <p:tgtEl>
                                          <p:spTgt spid="181332"/>
                                        </p:tgtEl>
                                        <p:attrNameLst>
                                          <p:attrName>fill.type</p:attrName>
                                        </p:attrNameLst>
                                      </p:cBhvr>
                                      <p:to>
                                        <p:strVal val="solid"/>
                                      </p:to>
                                    </p:set>
                                    <p:set>
                                      <p:cBhvr>
                                        <p:cTn id="220" dur="1000" fill="hold"/>
                                        <p:tgtEl>
                                          <p:spTgt spid="181332"/>
                                        </p:tgtEl>
                                        <p:attrNameLst>
                                          <p:attrName>fill.on</p:attrName>
                                        </p:attrNameLst>
                                      </p:cBhvr>
                                      <p:to>
                                        <p:strVal val="true"/>
                                      </p:to>
                                    </p:set>
                                  </p:childTnLst>
                                  <p:subTnLst>
                                    <p:set>
                                      <p:cBhvr override="childStyle">
                                        <p:cTn dur="1" fill="hold" display="0" masterRel="nextClick" afterEffect="1"/>
                                        <p:tgtEl>
                                          <p:spTgt spid="181332"/>
                                        </p:tgtEl>
                                        <p:attrNameLst>
                                          <p:attrName>style.visibility</p:attrName>
                                        </p:attrNameLst>
                                      </p:cBhvr>
                                      <p:to>
                                        <p:strVal val="hidden"/>
                                      </p:to>
                                    </p:set>
                                  </p:subTnLst>
                                </p:cTn>
                              </p:par>
                              <p:par>
                                <p:cTn id="221" presetID="1" presetClass="emph" presetSubtype="2" repeatCount="indefinite" decel="50000" fill="hold" nodeType="withEffect">
                                  <p:stCondLst>
                                    <p:cond delay="0"/>
                                  </p:stCondLst>
                                  <p:endCondLst>
                                    <p:cond evt="onNext" delay="0">
                                      <p:tgtEl>
                                        <p:sldTgt/>
                                      </p:tgtEl>
                                    </p:cond>
                                  </p:endCondLst>
                                  <p:childTnLst>
                                    <p:animClr clrSpc="rgb" dir="cw">
                                      <p:cBhvr>
                                        <p:cTn id="222" dur="1000" fill="hold"/>
                                        <p:tgtEl>
                                          <p:spTgt spid="181333"/>
                                        </p:tgtEl>
                                        <p:attrNameLst>
                                          <p:attrName>fillcolor</p:attrName>
                                        </p:attrNameLst>
                                      </p:cBhvr>
                                      <p:to>
                                        <a:srgbClr val="00FF00"/>
                                      </p:to>
                                    </p:animClr>
                                    <p:set>
                                      <p:cBhvr>
                                        <p:cTn id="223" dur="1000" fill="hold"/>
                                        <p:tgtEl>
                                          <p:spTgt spid="181333"/>
                                        </p:tgtEl>
                                        <p:attrNameLst>
                                          <p:attrName>fill.type</p:attrName>
                                        </p:attrNameLst>
                                      </p:cBhvr>
                                      <p:to>
                                        <p:strVal val="solid"/>
                                      </p:to>
                                    </p:set>
                                    <p:set>
                                      <p:cBhvr>
                                        <p:cTn id="224" dur="1000" fill="hold"/>
                                        <p:tgtEl>
                                          <p:spTgt spid="181333"/>
                                        </p:tgtEl>
                                        <p:attrNameLst>
                                          <p:attrName>fill.on</p:attrName>
                                        </p:attrNameLst>
                                      </p:cBhvr>
                                      <p:to>
                                        <p:strVal val="true"/>
                                      </p:to>
                                    </p:set>
                                  </p:childTnLst>
                                  <p:subTnLst>
                                    <p:set>
                                      <p:cBhvr override="childStyle">
                                        <p:cTn dur="1" fill="hold" display="0" masterRel="nextClick" afterEffect="1"/>
                                        <p:tgtEl>
                                          <p:spTgt spid="181333"/>
                                        </p:tgtEl>
                                        <p:attrNameLst>
                                          <p:attrName>style.visibility</p:attrName>
                                        </p:attrNameLst>
                                      </p:cBhvr>
                                      <p:to>
                                        <p:strVal val="hidden"/>
                                      </p:to>
                                    </p:set>
                                  </p:subTnLst>
                                </p:cTn>
                              </p:par>
                              <p:par>
                                <p:cTn id="225" presetID="1" presetClass="emph" presetSubtype="2" repeatCount="indefinite" decel="50000" fill="hold" nodeType="withEffect">
                                  <p:stCondLst>
                                    <p:cond delay="0"/>
                                  </p:stCondLst>
                                  <p:endCondLst>
                                    <p:cond evt="onNext" delay="0">
                                      <p:tgtEl>
                                        <p:sldTgt/>
                                      </p:tgtEl>
                                    </p:cond>
                                  </p:endCondLst>
                                  <p:childTnLst>
                                    <p:animClr clrSpc="rgb" dir="cw">
                                      <p:cBhvr>
                                        <p:cTn id="226" dur="1000" fill="hold"/>
                                        <p:tgtEl>
                                          <p:spTgt spid="181334"/>
                                        </p:tgtEl>
                                        <p:attrNameLst>
                                          <p:attrName>fillcolor</p:attrName>
                                        </p:attrNameLst>
                                      </p:cBhvr>
                                      <p:to>
                                        <a:srgbClr val="00FF00"/>
                                      </p:to>
                                    </p:animClr>
                                    <p:set>
                                      <p:cBhvr>
                                        <p:cTn id="227" dur="1000" fill="hold"/>
                                        <p:tgtEl>
                                          <p:spTgt spid="181334"/>
                                        </p:tgtEl>
                                        <p:attrNameLst>
                                          <p:attrName>fill.type</p:attrName>
                                        </p:attrNameLst>
                                      </p:cBhvr>
                                      <p:to>
                                        <p:strVal val="solid"/>
                                      </p:to>
                                    </p:set>
                                    <p:set>
                                      <p:cBhvr>
                                        <p:cTn id="228" dur="1000" fill="hold"/>
                                        <p:tgtEl>
                                          <p:spTgt spid="181334"/>
                                        </p:tgtEl>
                                        <p:attrNameLst>
                                          <p:attrName>fill.on</p:attrName>
                                        </p:attrNameLst>
                                      </p:cBhvr>
                                      <p:to>
                                        <p:strVal val="true"/>
                                      </p:to>
                                    </p:set>
                                  </p:childTnLst>
                                  <p:subTnLst>
                                    <p:set>
                                      <p:cBhvr override="childStyle">
                                        <p:cTn dur="1" fill="hold" display="0" masterRel="nextClick" afterEffect="1"/>
                                        <p:tgtEl>
                                          <p:spTgt spid="181334"/>
                                        </p:tgtEl>
                                        <p:attrNameLst>
                                          <p:attrName>style.visibility</p:attrName>
                                        </p:attrNameLst>
                                      </p:cBhvr>
                                      <p:to>
                                        <p:strVal val="hidden"/>
                                      </p:to>
                                    </p:set>
                                  </p:subTnLst>
                                </p:cTn>
                              </p:par>
                              <p:par>
                                <p:cTn id="229" presetID="1" presetClass="emph" presetSubtype="2" repeatCount="indefinite" decel="50000" fill="hold" nodeType="withEffect">
                                  <p:stCondLst>
                                    <p:cond delay="0"/>
                                  </p:stCondLst>
                                  <p:endCondLst>
                                    <p:cond evt="onNext" delay="0">
                                      <p:tgtEl>
                                        <p:sldTgt/>
                                      </p:tgtEl>
                                    </p:cond>
                                  </p:endCondLst>
                                  <p:childTnLst>
                                    <p:animClr clrSpc="rgb" dir="cw">
                                      <p:cBhvr>
                                        <p:cTn id="230" dur="1000" fill="hold"/>
                                        <p:tgtEl>
                                          <p:spTgt spid="181335"/>
                                        </p:tgtEl>
                                        <p:attrNameLst>
                                          <p:attrName>fillcolor</p:attrName>
                                        </p:attrNameLst>
                                      </p:cBhvr>
                                      <p:to>
                                        <a:srgbClr val="00FF00"/>
                                      </p:to>
                                    </p:animClr>
                                    <p:set>
                                      <p:cBhvr>
                                        <p:cTn id="231" dur="1000" fill="hold"/>
                                        <p:tgtEl>
                                          <p:spTgt spid="181335"/>
                                        </p:tgtEl>
                                        <p:attrNameLst>
                                          <p:attrName>fill.type</p:attrName>
                                        </p:attrNameLst>
                                      </p:cBhvr>
                                      <p:to>
                                        <p:strVal val="solid"/>
                                      </p:to>
                                    </p:set>
                                    <p:set>
                                      <p:cBhvr>
                                        <p:cTn id="232" dur="1000" fill="hold"/>
                                        <p:tgtEl>
                                          <p:spTgt spid="181335"/>
                                        </p:tgtEl>
                                        <p:attrNameLst>
                                          <p:attrName>fill.on</p:attrName>
                                        </p:attrNameLst>
                                      </p:cBhvr>
                                      <p:to>
                                        <p:strVal val="true"/>
                                      </p:to>
                                    </p:set>
                                  </p:childTnLst>
                                  <p:subTnLst>
                                    <p:set>
                                      <p:cBhvr override="childStyle">
                                        <p:cTn dur="1" fill="hold" display="0" masterRel="nextClick" afterEffect="1"/>
                                        <p:tgtEl>
                                          <p:spTgt spid="181335"/>
                                        </p:tgtEl>
                                        <p:attrNameLst>
                                          <p:attrName>style.visibility</p:attrName>
                                        </p:attrNameLst>
                                      </p:cBhvr>
                                      <p:to>
                                        <p:strVal val="hidden"/>
                                      </p:to>
                                    </p:set>
                                  </p:subTnLst>
                                </p:cTn>
                              </p:par>
                              <p:par>
                                <p:cTn id="233" presetID="1" presetClass="emph" presetSubtype="2" repeatCount="indefinite" decel="50000" fill="hold" nodeType="withEffect">
                                  <p:stCondLst>
                                    <p:cond delay="0"/>
                                  </p:stCondLst>
                                  <p:endCondLst>
                                    <p:cond evt="onNext" delay="0">
                                      <p:tgtEl>
                                        <p:sldTgt/>
                                      </p:tgtEl>
                                    </p:cond>
                                  </p:endCondLst>
                                  <p:childTnLst>
                                    <p:animClr clrSpc="rgb" dir="cw">
                                      <p:cBhvr>
                                        <p:cTn id="234" dur="1000" fill="hold"/>
                                        <p:tgtEl>
                                          <p:spTgt spid="181336"/>
                                        </p:tgtEl>
                                        <p:attrNameLst>
                                          <p:attrName>fillcolor</p:attrName>
                                        </p:attrNameLst>
                                      </p:cBhvr>
                                      <p:to>
                                        <a:srgbClr val="00FF00"/>
                                      </p:to>
                                    </p:animClr>
                                    <p:set>
                                      <p:cBhvr>
                                        <p:cTn id="235" dur="1000" fill="hold"/>
                                        <p:tgtEl>
                                          <p:spTgt spid="181336"/>
                                        </p:tgtEl>
                                        <p:attrNameLst>
                                          <p:attrName>fill.type</p:attrName>
                                        </p:attrNameLst>
                                      </p:cBhvr>
                                      <p:to>
                                        <p:strVal val="solid"/>
                                      </p:to>
                                    </p:set>
                                    <p:set>
                                      <p:cBhvr>
                                        <p:cTn id="236" dur="1000" fill="hold"/>
                                        <p:tgtEl>
                                          <p:spTgt spid="181336"/>
                                        </p:tgtEl>
                                        <p:attrNameLst>
                                          <p:attrName>fill.on</p:attrName>
                                        </p:attrNameLst>
                                      </p:cBhvr>
                                      <p:to>
                                        <p:strVal val="true"/>
                                      </p:to>
                                    </p:set>
                                  </p:childTnLst>
                                  <p:subTnLst>
                                    <p:set>
                                      <p:cBhvr override="childStyle">
                                        <p:cTn dur="1" fill="hold" display="0" masterRel="nextClick" afterEffect="1"/>
                                        <p:tgtEl>
                                          <p:spTgt spid="181336"/>
                                        </p:tgtEl>
                                        <p:attrNameLst>
                                          <p:attrName>style.visibility</p:attrName>
                                        </p:attrNameLst>
                                      </p:cBhvr>
                                      <p:to>
                                        <p:strVal val="hidden"/>
                                      </p:to>
                                    </p:set>
                                  </p:subTnLst>
                                </p:cTn>
                              </p:par>
                              <p:par>
                                <p:cTn id="237" presetID="1" presetClass="emph" presetSubtype="2" repeatCount="indefinite" decel="50000" fill="hold" nodeType="withEffect">
                                  <p:stCondLst>
                                    <p:cond delay="0"/>
                                  </p:stCondLst>
                                  <p:endCondLst>
                                    <p:cond evt="onNext" delay="0">
                                      <p:tgtEl>
                                        <p:sldTgt/>
                                      </p:tgtEl>
                                    </p:cond>
                                  </p:endCondLst>
                                  <p:childTnLst>
                                    <p:animClr clrSpc="rgb" dir="cw">
                                      <p:cBhvr>
                                        <p:cTn id="238" dur="1000" fill="hold"/>
                                        <p:tgtEl>
                                          <p:spTgt spid="181337"/>
                                        </p:tgtEl>
                                        <p:attrNameLst>
                                          <p:attrName>fillcolor</p:attrName>
                                        </p:attrNameLst>
                                      </p:cBhvr>
                                      <p:to>
                                        <a:srgbClr val="00FF00"/>
                                      </p:to>
                                    </p:animClr>
                                    <p:set>
                                      <p:cBhvr>
                                        <p:cTn id="239" dur="1000" fill="hold"/>
                                        <p:tgtEl>
                                          <p:spTgt spid="181337"/>
                                        </p:tgtEl>
                                        <p:attrNameLst>
                                          <p:attrName>fill.type</p:attrName>
                                        </p:attrNameLst>
                                      </p:cBhvr>
                                      <p:to>
                                        <p:strVal val="solid"/>
                                      </p:to>
                                    </p:set>
                                    <p:set>
                                      <p:cBhvr>
                                        <p:cTn id="240" dur="1000" fill="hold"/>
                                        <p:tgtEl>
                                          <p:spTgt spid="181337"/>
                                        </p:tgtEl>
                                        <p:attrNameLst>
                                          <p:attrName>fill.on</p:attrName>
                                        </p:attrNameLst>
                                      </p:cBhvr>
                                      <p:to>
                                        <p:strVal val="true"/>
                                      </p:to>
                                    </p:set>
                                  </p:childTnLst>
                                  <p:subTnLst>
                                    <p:set>
                                      <p:cBhvr override="childStyle">
                                        <p:cTn dur="1" fill="hold" display="0" masterRel="nextClick" afterEffect="1"/>
                                        <p:tgtEl>
                                          <p:spTgt spid="181337"/>
                                        </p:tgtEl>
                                        <p:attrNameLst>
                                          <p:attrName>style.visibility</p:attrName>
                                        </p:attrNameLst>
                                      </p:cBhvr>
                                      <p:to>
                                        <p:strVal val="hidden"/>
                                      </p:to>
                                    </p:set>
                                  </p:subTnLst>
                                </p:cTn>
                              </p:par>
                              <p:par>
                                <p:cTn id="241" presetID="1" presetClass="emph" presetSubtype="2" repeatCount="indefinite" decel="50000" fill="hold" nodeType="withEffect">
                                  <p:stCondLst>
                                    <p:cond delay="0"/>
                                  </p:stCondLst>
                                  <p:endCondLst>
                                    <p:cond evt="onNext" delay="0">
                                      <p:tgtEl>
                                        <p:sldTgt/>
                                      </p:tgtEl>
                                    </p:cond>
                                  </p:endCondLst>
                                  <p:childTnLst>
                                    <p:animClr clrSpc="rgb" dir="cw">
                                      <p:cBhvr>
                                        <p:cTn id="242" dur="1000" fill="hold"/>
                                        <p:tgtEl>
                                          <p:spTgt spid="181338"/>
                                        </p:tgtEl>
                                        <p:attrNameLst>
                                          <p:attrName>fillcolor</p:attrName>
                                        </p:attrNameLst>
                                      </p:cBhvr>
                                      <p:to>
                                        <a:srgbClr val="00FF00"/>
                                      </p:to>
                                    </p:animClr>
                                    <p:set>
                                      <p:cBhvr>
                                        <p:cTn id="243" dur="1000" fill="hold"/>
                                        <p:tgtEl>
                                          <p:spTgt spid="181338"/>
                                        </p:tgtEl>
                                        <p:attrNameLst>
                                          <p:attrName>fill.type</p:attrName>
                                        </p:attrNameLst>
                                      </p:cBhvr>
                                      <p:to>
                                        <p:strVal val="solid"/>
                                      </p:to>
                                    </p:set>
                                    <p:set>
                                      <p:cBhvr>
                                        <p:cTn id="244" dur="1000" fill="hold"/>
                                        <p:tgtEl>
                                          <p:spTgt spid="181338"/>
                                        </p:tgtEl>
                                        <p:attrNameLst>
                                          <p:attrName>fill.on</p:attrName>
                                        </p:attrNameLst>
                                      </p:cBhvr>
                                      <p:to>
                                        <p:strVal val="true"/>
                                      </p:to>
                                    </p:set>
                                  </p:childTnLst>
                                  <p:subTnLst>
                                    <p:set>
                                      <p:cBhvr override="childStyle">
                                        <p:cTn dur="1" fill="hold" display="0" masterRel="nextClick" afterEffect="1"/>
                                        <p:tgtEl>
                                          <p:spTgt spid="181338"/>
                                        </p:tgtEl>
                                        <p:attrNameLst>
                                          <p:attrName>style.visibility</p:attrName>
                                        </p:attrNameLst>
                                      </p:cBhvr>
                                      <p:to>
                                        <p:strVal val="hidden"/>
                                      </p:to>
                                    </p:set>
                                  </p:subTnLst>
                                </p:cTn>
                              </p:par>
                              <p:par>
                                <p:cTn id="245" presetID="1" presetClass="emph" presetSubtype="2" repeatCount="indefinite" decel="50000" fill="hold" nodeType="withEffect">
                                  <p:stCondLst>
                                    <p:cond delay="0"/>
                                  </p:stCondLst>
                                  <p:endCondLst>
                                    <p:cond evt="onNext" delay="0">
                                      <p:tgtEl>
                                        <p:sldTgt/>
                                      </p:tgtEl>
                                    </p:cond>
                                  </p:endCondLst>
                                  <p:childTnLst>
                                    <p:animClr clrSpc="rgb" dir="cw">
                                      <p:cBhvr>
                                        <p:cTn id="246" dur="1000" fill="hold"/>
                                        <p:tgtEl>
                                          <p:spTgt spid="181339"/>
                                        </p:tgtEl>
                                        <p:attrNameLst>
                                          <p:attrName>fillcolor</p:attrName>
                                        </p:attrNameLst>
                                      </p:cBhvr>
                                      <p:to>
                                        <a:srgbClr val="00FF00"/>
                                      </p:to>
                                    </p:animClr>
                                    <p:set>
                                      <p:cBhvr>
                                        <p:cTn id="247" dur="1000" fill="hold"/>
                                        <p:tgtEl>
                                          <p:spTgt spid="181339"/>
                                        </p:tgtEl>
                                        <p:attrNameLst>
                                          <p:attrName>fill.type</p:attrName>
                                        </p:attrNameLst>
                                      </p:cBhvr>
                                      <p:to>
                                        <p:strVal val="solid"/>
                                      </p:to>
                                    </p:set>
                                    <p:set>
                                      <p:cBhvr>
                                        <p:cTn id="248" dur="1000" fill="hold"/>
                                        <p:tgtEl>
                                          <p:spTgt spid="181339"/>
                                        </p:tgtEl>
                                        <p:attrNameLst>
                                          <p:attrName>fill.on</p:attrName>
                                        </p:attrNameLst>
                                      </p:cBhvr>
                                      <p:to>
                                        <p:strVal val="true"/>
                                      </p:to>
                                    </p:set>
                                  </p:childTnLst>
                                  <p:subTnLst>
                                    <p:set>
                                      <p:cBhvr override="childStyle">
                                        <p:cTn dur="1" fill="hold" display="0" masterRel="nextClick" afterEffect="1"/>
                                        <p:tgtEl>
                                          <p:spTgt spid="181339"/>
                                        </p:tgtEl>
                                        <p:attrNameLst>
                                          <p:attrName>style.visibility</p:attrName>
                                        </p:attrNameLst>
                                      </p:cBhvr>
                                      <p:to>
                                        <p:strVal val="hidden"/>
                                      </p:to>
                                    </p:set>
                                  </p:subTnLst>
                                </p:cTn>
                              </p:par>
                              <p:par>
                                <p:cTn id="249" presetID="1" presetClass="emph" presetSubtype="2" repeatCount="indefinite" decel="50000" fill="hold" nodeType="withEffect">
                                  <p:stCondLst>
                                    <p:cond delay="0"/>
                                  </p:stCondLst>
                                  <p:endCondLst>
                                    <p:cond evt="onNext" delay="0">
                                      <p:tgtEl>
                                        <p:sldTgt/>
                                      </p:tgtEl>
                                    </p:cond>
                                  </p:endCondLst>
                                  <p:childTnLst>
                                    <p:animClr clrSpc="rgb" dir="cw">
                                      <p:cBhvr>
                                        <p:cTn id="250" dur="1000" fill="hold"/>
                                        <p:tgtEl>
                                          <p:spTgt spid="181340"/>
                                        </p:tgtEl>
                                        <p:attrNameLst>
                                          <p:attrName>fillcolor</p:attrName>
                                        </p:attrNameLst>
                                      </p:cBhvr>
                                      <p:to>
                                        <a:srgbClr val="00FF00"/>
                                      </p:to>
                                    </p:animClr>
                                    <p:set>
                                      <p:cBhvr>
                                        <p:cTn id="251" dur="1000" fill="hold"/>
                                        <p:tgtEl>
                                          <p:spTgt spid="181340"/>
                                        </p:tgtEl>
                                        <p:attrNameLst>
                                          <p:attrName>fill.type</p:attrName>
                                        </p:attrNameLst>
                                      </p:cBhvr>
                                      <p:to>
                                        <p:strVal val="solid"/>
                                      </p:to>
                                    </p:set>
                                    <p:set>
                                      <p:cBhvr>
                                        <p:cTn id="252" dur="1000" fill="hold"/>
                                        <p:tgtEl>
                                          <p:spTgt spid="181340"/>
                                        </p:tgtEl>
                                        <p:attrNameLst>
                                          <p:attrName>fill.on</p:attrName>
                                        </p:attrNameLst>
                                      </p:cBhvr>
                                      <p:to>
                                        <p:strVal val="true"/>
                                      </p:to>
                                    </p:set>
                                  </p:childTnLst>
                                  <p:subTnLst>
                                    <p:set>
                                      <p:cBhvr override="childStyle">
                                        <p:cTn dur="1" fill="hold" display="0" masterRel="nextClick" afterEffect="1"/>
                                        <p:tgtEl>
                                          <p:spTgt spid="181340"/>
                                        </p:tgtEl>
                                        <p:attrNameLst>
                                          <p:attrName>style.visibility</p:attrName>
                                        </p:attrNameLst>
                                      </p:cBhvr>
                                      <p:to>
                                        <p:strVal val="hidden"/>
                                      </p:to>
                                    </p:set>
                                  </p:subTnLst>
                                </p:cTn>
                              </p:par>
                              <p:par>
                                <p:cTn id="253" presetID="8" presetClass="entr" presetSubtype="32" fill="hold" nodeType="withEffect">
                                  <p:stCondLst>
                                    <p:cond delay="0"/>
                                  </p:stCondLst>
                                  <p:childTnLst>
                                    <p:set>
                                      <p:cBhvr>
                                        <p:cTn id="254" dur="1" fill="hold">
                                          <p:stCondLst>
                                            <p:cond delay="0"/>
                                          </p:stCondLst>
                                        </p:cTn>
                                        <p:tgtEl>
                                          <p:spTgt spid="181341"/>
                                        </p:tgtEl>
                                        <p:attrNameLst>
                                          <p:attrName>style.visibility</p:attrName>
                                        </p:attrNameLst>
                                      </p:cBhvr>
                                      <p:to>
                                        <p:strVal val="visible"/>
                                      </p:to>
                                    </p:set>
                                    <p:animEffect transition="in" filter="diamond(out)">
                                      <p:cBhvr>
                                        <p:cTn id="255" dur="1000"/>
                                        <p:tgtEl>
                                          <p:spTgt spid="181341"/>
                                        </p:tgtEl>
                                      </p:cBhvr>
                                    </p:animEffect>
                                  </p:childTnLst>
                                  <p:subTnLst>
                                    <p:set>
                                      <p:cBhvr override="childStyle">
                                        <p:cTn dur="1" fill="hold" display="0" masterRel="nextClick" afterEffect="1"/>
                                        <p:tgtEl>
                                          <p:spTgt spid="181341"/>
                                        </p:tgtEl>
                                        <p:attrNameLst>
                                          <p:attrName>style.visibility</p:attrName>
                                        </p:attrNameLst>
                                      </p:cBhvr>
                                      <p:to>
                                        <p:strVal val="hidden"/>
                                      </p:to>
                                    </p:set>
                                    <p:audio>
                                      <p:cMediaNode vol="100000">
                                        <p:cTn display="0" masterRel="sameClick">
                                          <p:stCondLst>
                                            <p:cond evt="begin" delay="0">
                                              <p:tn val="25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1267"/>
                  </p:tgtEl>
                </p:cond>
              </p:nextCondLst>
            </p:seq>
            <p:seq concurrent="1" nextAc="seek">
              <p:cTn id="256" restart="whenNotActive" fill="hold" evtFilter="cancelBubble" nodeType="interactiveSeq">
                <p:stCondLst>
                  <p:cond evt="onClick" delay="0">
                    <p:tgtEl>
                      <p:spTgt spid="181347"/>
                    </p:tgtEl>
                  </p:cond>
                </p:stCondLst>
                <p:endSync evt="end" delay="0">
                  <p:rtn val="all"/>
                </p:endSync>
                <p:childTnLst>
                  <p:par>
                    <p:cTn id="257" fill="hold" nodeType="clickPar">
                      <p:stCondLst>
                        <p:cond delay="0"/>
                      </p:stCondLst>
                      <p:childTnLst>
                        <p:par>
                          <p:cTn id="258" fill="hold" nodeType="withGroup">
                            <p:stCondLst>
                              <p:cond delay="0"/>
                            </p:stCondLst>
                            <p:childTnLst>
                              <p:par>
                                <p:cTn id="259" presetID="8" presetClass="entr" presetSubtype="32" fill="hold" nodeType="clickEffect">
                                  <p:stCondLst>
                                    <p:cond delay="0"/>
                                  </p:stCondLst>
                                  <p:childTnLst>
                                    <p:set>
                                      <p:cBhvr>
                                        <p:cTn id="260" dur="1" fill="hold">
                                          <p:stCondLst>
                                            <p:cond delay="0"/>
                                          </p:stCondLst>
                                        </p:cTn>
                                        <p:tgtEl>
                                          <p:spTgt spid="181344"/>
                                        </p:tgtEl>
                                        <p:attrNameLst>
                                          <p:attrName>style.visibility</p:attrName>
                                        </p:attrNameLst>
                                      </p:cBhvr>
                                      <p:to>
                                        <p:strVal val="visible"/>
                                      </p:to>
                                    </p:set>
                                    <p:animEffect transition="in" filter="diamond(out)">
                                      <p:cBhvr>
                                        <p:cTn id="261" dur="1000"/>
                                        <p:tgtEl>
                                          <p:spTgt spid="181344"/>
                                        </p:tgtEl>
                                      </p:cBhvr>
                                    </p:animEffect>
                                  </p:childTnLst>
                                  <p:subTnLst>
                                    <p:set>
                                      <p:cBhvr override="childStyle">
                                        <p:cTn dur="1" fill="hold" display="0" masterRel="nextClick" afterEffect="1"/>
                                        <p:tgtEl>
                                          <p:spTgt spid="181344"/>
                                        </p:tgtEl>
                                        <p:attrNameLst>
                                          <p:attrName>style.visibility</p:attrName>
                                        </p:attrNameLst>
                                      </p:cBhvr>
                                      <p:to>
                                        <p:strVal val="hidden"/>
                                      </p:to>
                                    </p:set>
                                    <p:audio>
                                      <p:cMediaNode vol="100000">
                                        <p:cTn display="0" masterRel="sameClick">
                                          <p:stCondLst>
                                            <p:cond evt="begin" delay="0">
                                              <p:tn val="259"/>
                                            </p:cond>
                                          </p:stCondLst>
                                          <p:endCondLst>
                                            <p:cond evt="onStopAudio" delay="0">
                                              <p:tgtEl>
                                                <p:sldTgt/>
                                              </p:tgtEl>
                                            </p:cond>
                                          </p:endCondLst>
                                        </p:cTn>
                                        <p:tgtEl>
                                          <p:sndTgt r:embed="rId2" name="chimes.wav"/>
                                        </p:tgtEl>
                                      </p:cMediaNode>
                                    </p:audio>
                                  </p:subTnLst>
                                </p:cTn>
                              </p:par>
                            </p:childTnLst>
                          </p:cTn>
                        </p:par>
                      </p:childTnLst>
                    </p:cTn>
                  </p:par>
                  <p:par>
                    <p:cTn id="262" fill="hold" nodeType="clickPar">
                      <p:stCondLst>
                        <p:cond delay="indefinite"/>
                      </p:stCondLst>
                      <p:childTnLst>
                        <p:par>
                          <p:cTn id="263" fill="hold" nodeType="withGroup">
                            <p:stCondLst>
                              <p:cond delay="0"/>
                            </p:stCondLst>
                            <p:childTnLst>
                              <p:par>
                                <p:cTn id="264" presetID="3" presetClass="entr" presetSubtype="10" fill="hold" nodeType="clickEffect">
                                  <p:stCondLst>
                                    <p:cond delay="0"/>
                                  </p:stCondLst>
                                  <p:childTnLst>
                                    <p:set>
                                      <p:cBhvr>
                                        <p:cTn id="265" dur="1" fill="hold">
                                          <p:stCondLst>
                                            <p:cond delay="0"/>
                                          </p:stCondLst>
                                        </p:cTn>
                                        <p:tgtEl>
                                          <p:spTgt spid="181454"/>
                                        </p:tgtEl>
                                        <p:attrNameLst>
                                          <p:attrName>style.visibility</p:attrName>
                                        </p:attrNameLst>
                                      </p:cBhvr>
                                      <p:to>
                                        <p:strVal val="visible"/>
                                      </p:to>
                                    </p:set>
                                    <p:animEffect transition="in" filter="blinds(horizontal)">
                                      <p:cBhvr>
                                        <p:cTn id="266" dur="500"/>
                                        <p:tgtEl>
                                          <p:spTgt spid="181454"/>
                                        </p:tgtEl>
                                      </p:cBhvr>
                                    </p:animEffect>
                                  </p:childTnLst>
                                  <p:subTnLst>
                                    <p:audio>
                                      <p:cMediaNode vol="100000">
                                        <p:cTn display="0" masterRel="sameClick">
                                          <p:stCondLst>
                                            <p:cond evt="begin" delay="0">
                                              <p:tn val="264"/>
                                            </p:cond>
                                          </p:stCondLst>
                                          <p:endCondLst>
                                            <p:cond evt="onStopAudio" delay="0">
                                              <p:tgtEl>
                                                <p:sldTgt/>
                                              </p:tgtEl>
                                            </p:cond>
                                          </p:endCondLst>
                                        </p:cTn>
                                        <p:tgtEl>
                                          <p:sndTgt r:embed="rId3" name="applause.wav"/>
                                        </p:tgtEl>
                                      </p:cMediaNode>
                                    </p:audio>
                                  </p:subTnLst>
                                </p:cTn>
                              </p:par>
                              <p:par>
                                <p:cTn id="267" presetID="3" presetClass="entr" presetSubtype="10" fill="hold" nodeType="withEffect">
                                  <p:stCondLst>
                                    <p:cond delay="0"/>
                                  </p:stCondLst>
                                  <p:childTnLst>
                                    <p:set>
                                      <p:cBhvr>
                                        <p:cTn id="268" dur="1" fill="hold">
                                          <p:stCondLst>
                                            <p:cond delay="0"/>
                                          </p:stCondLst>
                                        </p:cTn>
                                        <p:tgtEl>
                                          <p:spTgt spid="181455"/>
                                        </p:tgtEl>
                                        <p:attrNameLst>
                                          <p:attrName>style.visibility</p:attrName>
                                        </p:attrNameLst>
                                      </p:cBhvr>
                                      <p:to>
                                        <p:strVal val="visible"/>
                                      </p:to>
                                    </p:set>
                                    <p:animEffect transition="in" filter="blinds(horizontal)">
                                      <p:cBhvr>
                                        <p:cTn id="269" dur="500"/>
                                        <p:tgtEl>
                                          <p:spTgt spid="181455"/>
                                        </p:tgtEl>
                                      </p:cBhvr>
                                    </p:animEffect>
                                  </p:childTnLst>
                                </p:cTn>
                              </p:par>
                              <p:par>
                                <p:cTn id="270" presetID="3" presetClass="entr" presetSubtype="10" fill="hold" nodeType="withEffect">
                                  <p:stCondLst>
                                    <p:cond delay="0"/>
                                  </p:stCondLst>
                                  <p:childTnLst>
                                    <p:set>
                                      <p:cBhvr>
                                        <p:cTn id="271" dur="1" fill="hold">
                                          <p:stCondLst>
                                            <p:cond delay="0"/>
                                          </p:stCondLst>
                                        </p:cTn>
                                        <p:tgtEl>
                                          <p:spTgt spid="181456"/>
                                        </p:tgtEl>
                                        <p:attrNameLst>
                                          <p:attrName>style.visibility</p:attrName>
                                        </p:attrNameLst>
                                      </p:cBhvr>
                                      <p:to>
                                        <p:strVal val="visible"/>
                                      </p:to>
                                    </p:set>
                                    <p:animEffect transition="in" filter="blinds(horizontal)">
                                      <p:cBhvr>
                                        <p:cTn id="272" dur="500"/>
                                        <p:tgtEl>
                                          <p:spTgt spid="181456"/>
                                        </p:tgtEl>
                                      </p:cBhvr>
                                    </p:animEffect>
                                  </p:childTnLst>
                                </p:cTn>
                              </p:par>
                              <p:par>
                                <p:cTn id="273" presetID="3" presetClass="entr" presetSubtype="10" fill="hold" nodeType="withEffect">
                                  <p:stCondLst>
                                    <p:cond delay="0"/>
                                  </p:stCondLst>
                                  <p:childTnLst>
                                    <p:set>
                                      <p:cBhvr>
                                        <p:cTn id="274" dur="1" fill="hold">
                                          <p:stCondLst>
                                            <p:cond delay="0"/>
                                          </p:stCondLst>
                                        </p:cTn>
                                        <p:tgtEl>
                                          <p:spTgt spid="181457"/>
                                        </p:tgtEl>
                                        <p:attrNameLst>
                                          <p:attrName>style.visibility</p:attrName>
                                        </p:attrNameLst>
                                      </p:cBhvr>
                                      <p:to>
                                        <p:strVal val="visible"/>
                                      </p:to>
                                    </p:set>
                                    <p:animEffect transition="in" filter="blinds(horizontal)">
                                      <p:cBhvr>
                                        <p:cTn id="275" dur="500"/>
                                        <p:tgtEl>
                                          <p:spTgt spid="181457"/>
                                        </p:tgtEl>
                                      </p:cBhvr>
                                    </p:animEffect>
                                  </p:childTnLst>
                                </p:cTn>
                              </p:par>
                              <p:par>
                                <p:cTn id="276" presetID="3" presetClass="entr" presetSubtype="10" fill="hold" nodeType="withEffect">
                                  <p:stCondLst>
                                    <p:cond delay="0"/>
                                  </p:stCondLst>
                                  <p:childTnLst>
                                    <p:set>
                                      <p:cBhvr>
                                        <p:cTn id="277" dur="1" fill="hold">
                                          <p:stCondLst>
                                            <p:cond delay="0"/>
                                          </p:stCondLst>
                                        </p:cTn>
                                        <p:tgtEl>
                                          <p:spTgt spid="181458"/>
                                        </p:tgtEl>
                                        <p:attrNameLst>
                                          <p:attrName>style.visibility</p:attrName>
                                        </p:attrNameLst>
                                      </p:cBhvr>
                                      <p:to>
                                        <p:strVal val="visible"/>
                                      </p:to>
                                    </p:set>
                                    <p:animEffect transition="in" filter="blinds(horizontal)">
                                      <p:cBhvr>
                                        <p:cTn id="278" dur="500"/>
                                        <p:tgtEl>
                                          <p:spTgt spid="181458"/>
                                        </p:tgtEl>
                                      </p:cBhvr>
                                    </p:animEffect>
                                  </p:childTnLst>
                                </p:cTn>
                              </p:par>
                              <p:par>
                                <p:cTn id="279" presetID="3" presetClass="entr" presetSubtype="10" fill="hold" nodeType="withEffect">
                                  <p:stCondLst>
                                    <p:cond delay="0"/>
                                  </p:stCondLst>
                                  <p:childTnLst>
                                    <p:set>
                                      <p:cBhvr>
                                        <p:cTn id="280" dur="1" fill="hold">
                                          <p:stCondLst>
                                            <p:cond delay="0"/>
                                          </p:stCondLst>
                                        </p:cTn>
                                        <p:tgtEl>
                                          <p:spTgt spid="181459"/>
                                        </p:tgtEl>
                                        <p:attrNameLst>
                                          <p:attrName>style.visibility</p:attrName>
                                        </p:attrNameLst>
                                      </p:cBhvr>
                                      <p:to>
                                        <p:strVal val="visible"/>
                                      </p:to>
                                    </p:set>
                                    <p:animEffect transition="in" filter="blinds(horizontal)">
                                      <p:cBhvr>
                                        <p:cTn id="281" dur="500"/>
                                        <p:tgtEl>
                                          <p:spTgt spid="181459"/>
                                        </p:tgtEl>
                                      </p:cBhvr>
                                    </p:animEffect>
                                  </p:childTnLst>
                                </p:cTn>
                              </p:par>
                              <p:par>
                                <p:cTn id="282" presetID="3" presetClass="entr" presetSubtype="10" fill="hold" nodeType="withEffect">
                                  <p:stCondLst>
                                    <p:cond delay="0"/>
                                  </p:stCondLst>
                                  <p:childTnLst>
                                    <p:set>
                                      <p:cBhvr>
                                        <p:cTn id="283" dur="1" fill="hold">
                                          <p:stCondLst>
                                            <p:cond delay="0"/>
                                          </p:stCondLst>
                                        </p:cTn>
                                        <p:tgtEl>
                                          <p:spTgt spid="181460"/>
                                        </p:tgtEl>
                                        <p:attrNameLst>
                                          <p:attrName>style.visibility</p:attrName>
                                        </p:attrNameLst>
                                      </p:cBhvr>
                                      <p:to>
                                        <p:strVal val="visible"/>
                                      </p:to>
                                    </p:set>
                                    <p:animEffect transition="in" filter="blinds(horizontal)">
                                      <p:cBhvr>
                                        <p:cTn id="284" dur="500"/>
                                        <p:tgtEl>
                                          <p:spTgt spid="181460"/>
                                        </p:tgtEl>
                                      </p:cBhvr>
                                    </p:animEffect>
                                  </p:childTnLst>
                                </p:cTn>
                              </p:par>
                              <p:par>
                                <p:cTn id="285" presetID="3" presetClass="entr" presetSubtype="10" fill="hold" nodeType="withEffect">
                                  <p:stCondLst>
                                    <p:cond delay="0"/>
                                  </p:stCondLst>
                                  <p:childTnLst>
                                    <p:set>
                                      <p:cBhvr>
                                        <p:cTn id="286" dur="1" fill="hold">
                                          <p:stCondLst>
                                            <p:cond delay="0"/>
                                          </p:stCondLst>
                                        </p:cTn>
                                        <p:tgtEl>
                                          <p:spTgt spid="181461"/>
                                        </p:tgtEl>
                                        <p:attrNameLst>
                                          <p:attrName>style.visibility</p:attrName>
                                        </p:attrNameLst>
                                      </p:cBhvr>
                                      <p:to>
                                        <p:strVal val="visible"/>
                                      </p:to>
                                    </p:set>
                                    <p:animEffect transition="in" filter="blinds(horizontal)">
                                      <p:cBhvr>
                                        <p:cTn id="287" dur="500"/>
                                        <p:tgtEl>
                                          <p:spTgt spid="181461"/>
                                        </p:tgtEl>
                                      </p:cBhvr>
                                    </p:animEffect>
                                  </p:childTnLst>
                                </p:cTn>
                              </p:par>
                              <p:par>
                                <p:cTn id="288" presetID="3" presetClass="entr" presetSubtype="10" fill="hold" nodeType="withEffect">
                                  <p:stCondLst>
                                    <p:cond delay="0"/>
                                  </p:stCondLst>
                                  <p:childTnLst>
                                    <p:set>
                                      <p:cBhvr>
                                        <p:cTn id="289" dur="1" fill="hold">
                                          <p:stCondLst>
                                            <p:cond delay="0"/>
                                          </p:stCondLst>
                                        </p:cTn>
                                        <p:tgtEl>
                                          <p:spTgt spid="181462"/>
                                        </p:tgtEl>
                                        <p:attrNameLst>
                                          <p:attrName>style.visibility</p:attrName>
                                        </p:attrNameLst>
                                      </p:cBhvr>
                                      <p:to>
                                        <p:strVal val="visible"/>
                                      </p:to>
                                    </p:set>
                                    <p:animEffect transition="in" filter="blinds(horizontal)">
                                      <p:cBhvr>
                                        <p:cTn id="290" dur="500"/>
                                        <p:tgtEl>
                                          <p:spTgt spid="181462"/>
                                        </p:tgtEl>
                                      </p:cBhvr>
                                    </p:animEffect>
                                  </p:childTnLst>
                                </p:cTn>
                              </p:par>
                              <p:par>
                                <p:cTn id="291" presetID="20" presetClass="entr" presetSubtype="0" fill="hold" nodeType="withEffect">
                                  <p:stCondLst>
                                    <p:cond delay="0"/>
                                  </p:stCondLst>
                                  <p:childTnLst>
                                    <p:set>
                                      <p:cBhvr>
                                        <p:cTn id="292" dur="1" fill="hold">
                                          <p:stCondLst>
                                            <p:cond delay="0"/>
                                          </p:stCondLst>
                                        </p:cTn>
                                        <p:tgtEl>
                                          <p:spTgt spid="181463"/>
                                        </p:tgtEl>
                                        <p:attrNameLst>
                                          <p:attrName>style.visibility</p:attrName>
                                        </p:attrNameLst>
                                      </p:cBhvr>
                                      <p:to>
                                        <p:strVal val="visible"/>
                                      </p:to>
                                    </p:set>
                                    <p:animEffect transition="in" filter="wedge">
                                      <p:cBhvr>
                                        <p:cTn id="293" dur="1000"/>
                                        <p:tgtEl>
                                          <p:spTgt spid="181463"/>
                                        </p:tgtEl>
                                      </p:cBhvr>
                                    </p:animEffect>
                                  </p:childTnLst>
                                  <p:subTnLst>
                                    <p:audio>
                                      <p:cMediaNode>
                                        <p:cTn display="0" masterRel="sameClick">
                                          <p:stCondLst>
                                            <p:cond evt="begin" delay="0">
                                              <p:tn val="291"/>
                                            </p:cond>
                                          </p:stCondLst>
                                          <p:endCondLst>
                                            <p:cond evt="onStopAudio" delay="0">
                                              <p:tgtEl>
                                                <p:sldTgt/>
                                              </p:tgtEl>
                                            </p:cond>
                                          </p:endCondLst>
                                        </p:cTn>
                                        <p:tgtEl>
                                          <p:sndTgt r:embed="rId3" name="applause.wav"/>
                                        </p:tgtEl>
                                      </p:cMediaNode>
                                    </p:audio>
                                  </p:subTnLst>
                                </p:cTn>
                              </p:par>
                              <p:par>
                                <p:cTn id="294" presetID="20" presetClass="entr" presetSubtype="0" fill="hold" nodeType="withEffect">
                                  <p:stCondLst>
                                    <p:cond delay="0"/>
                                  </p:stCondLst>
                                  <p:childTnLst>
                                    <p:set>
                                      <p:cBhvr>
                                        <p:cTn id="295" dur="1" fill="hold">
                                          <p:stCondLst>
                                            <p:cond delay="0"/>
                                          </p:stCondLst>
                                        </p:cTn>
                                        <p:tgtEl>
                                          <p:spTgt spid="181463"/>
                                        </p:tgtEl>
                                        <p:attrNameLst>
                                          <p:attrName>style.visibility</p:attrName>
                                        </p:attrNameLst>
                                      </p:cBhvr>
                                      <p:to>
                                        <p:strVal val="visible"/>
                                      </p:to>
                                    </p:set>
                                    <p:animEffect transition="in" filter="wedge">
                                      <p:cBhvr>
                                        <p:cTn id="296" dur="1000"/>
                                        <p:tgtEl>
                                          <p:spTgt spid="181463"/>
                                        </p:tgtEl>
                                      </p:cBhvr>
                                    </p:animEffect>
                                  </p:childTnLst>
                                  <p:subTnLst>
                                    <p:audio>
                                      <p:cMediaNode>
                                        <p:cTn display="0" masterRel="sameClick">
                                          <p:stCondLst>
                                            <p:cond evt="begin" delay="0">
                                              <p:tn val="294"/>
                                            </p:cond>
                                          </p:stCondLst>
                                          <p:endCondLst>
                                            <p:cond evt="onStopAudio" delay="0">
                                              <p:tgtEl>
                                                <p:sldTgt/>
                                              </p:tgtEl>
                                            </p:cond>
                                          </p:endCondLst>
                                        </p:cTn>
                                        <p:tgtEl>
                                          <p:sndTgt r:embed="rId3" name="applause.wav"/>
                                        </p:tgtEl>
                                      </p:cMediaNode>
                                    </p:audio>
                                  </p:subTnLst>
                                </p:cTn>
                              </p:par>
                              <p:par>
                                <p:cTn id="297" presetID="20" presetClass="entr" presetSubtype="0" fill="hold" nodeType="withEffect">
                                  <p:stCondLst>
                                    <p:cond delay="0"/>
                                  </p:stCondLst>
                                  <p:childTnLst>
                                    <p:set>
                                      <p:cBhvr>
                                        <p:cTn id="298" dur="1" fill="hold">
                                          <p:stCondLst>
                                            <p:cond delay="0"/>
                                          </p:stCondLst>
                                        </p:cTn>
                                        <p:tgtEl>
                                          <p:spTgt spid="181464"/>
                                        </p:tgtEl>
                                        <p:attrNameLst>
                                          <p:attrName>style.visibility</p:attrName>
                                        </p:attrNameLst>
                                      </p:cBhvr>
                                      <p:to>
                                        <p:strVal val="visible"/>
                                      </p:to>
                                    </p:set>
                                    <p:animEffect transition="in" filter="wedge">
                                      <p:cBhvr>
                                        <p:cTn id="299" dur="1000"/>
                                        <p:tgtEl>
                                          <p:spTgt spid="181464"/>
                                        </p:tgtEl>
                                      </p:cBhvr>
                                    </p:animEffect>
                                  </p:childTnLst>
                                  <p:subTnLst>
                                    <p:audio>
                                      <p:cMediaNode>
                                        <p:cTn display="0" masterRel="sameClick">
                                          <p:stCondLst>
                                            <p:cond evt="begin" delay="0">
                                              <p:tn val="297"/>
                                            </p:cond>
                                          </p:stCondLst>
                                          <p:endCondLst>
                                            <p:cond evt="onStopAudio" delay="0">
                                              <p:tgtEl>
                                                <p:sldTgt/>
                                              </p:tgtEl>
                                            </p:cond>
                                          </p:endCondLst>
                                        </p:cTn>
                                        <p:tgtEl>
                                          <p:sndTgt r:embed="rId3" name="applause.wav"/>
                                        </p:tgtEl>
                                      </p:cMediaNode>
                                    </p:audio>
                                  </p:subTnLst>
                                </p:cTn>
                              </p:par>
                              <p:par>
                                <p:cTn id="300" presetID="20" presetClass="entr" presetSubtype="0" fill="hold" nodeType="withEffect">
                                  <p:stCondLst>
                                    <p:cond delay="0"/>
                                  </p:stCondLst>
                                  <p:childTnLst>
                                    <p:set>
                                      <p:cBhvr>
                                        <p:cTn id="301" dur="1" fill="hold">
                                          <p:stCondLst>
                                            <p:cond delay="0"/>
                                          </p:stCondLst>
                                        </p:cTn>
                                        <p:tgtEl>
                                          <p:spTgt spid="181465"/>
                                        </p:tgtEl>
                                        <p:attrNameLst>
                                          <p:attrName>style.visibility</p:attrName>
                                        </p:attrNameLst>
                                      </p:cBhvr>
                                      <p:to>
                                        <p:strVal val="visible"/>
                                      </p:to>
                                    </p:set>
                                    <p:animEffect transition="in" filter="wedge">
                                      <p:cBhvr>
                                        <p:cTn id="302" dur="1000"/>
                                        <p:tgtEl>
                                          <p:spTgt spid="181465"/>
                                        </p:tgtEl>
                                      </p:cBhvr>
                                    </p:animEffect>
                                  </p:childTnLst>
                                  <p:subTnLst>
                                    <p:audio>
                                      <p:cMediaNode>
                                        <p:cTn display="0" masterRel="sameClick">
                                          <p:stCondLst>
                                            <p:cond evt="begin" delay="0">
                                              <p:tn val="300"/>
                                            </p:cond>
                                          </p:stCondLst>
                                          <p:endCondLst>
                                            <p:cond evt="onStopAudio" delay="0">
                                              <p:tgtEl>
                                                <p:sldTgt/>
                                              </p:tgtEl>
                                            </p:cond>
                                          </p:endCondLst>
                                        </p:cTn>
                                        <p:tgtEl>
                                          <p:sndTgt r:embed="rId3" name="applause.wav"/>
                                        </p:tgtEl>
                                      </p:cMediaNode>
                                    </p:audio>
                                  </p:subTnLst>
                                </p:cTn>
                              </p:par>
                              <p:par>
                                <p:cTn id="303" presetID="20" presetClass="entr" presetSubtype="0" fill="hold" nodeType="withEffect">
                                  <p:stCondLst>
                                    <p:cond delay="0"/>
                                  </p:stCondLst>
                                  <p:childTnLst>
                                    <p:set>
                                      <p:cBhvr>
                                        <p:cTn id="304" dur="1" fill="hold">
                                          <p:stCondLst>
                                            <p:cond delay="0"/>
                                          </p:stCondLst>
                                        </p:cTn>
                                        <p:tgtEl>
                                          <p:spTgt spid="181466"/>
                                        </p:tgtEl>
                                        <p:attrNameLst>
                                          <p:attrName>style.visibility</p:attrName>
                                        </p:attrNameLst>
                                      </p:cBhvr>
                                      <p:to>
                                        <p:strVal val="visible"/>
                                      </p:to>
                                    </p:set>
                                    <p:animEffect transition="in" filter="wedge">
                                      <p:cBhvr>
                                        <p:cTn id="305" dur="1000"/>
                                        <p:tgtEl>
                                          <p:spTgt spid="181466"/>
                                        </p:tgtEl>
                                      </p:cBhvr>
                                    </p:animEffect>
                                  </p:childTnLst>
                                  <p:subTnLst>
                                    <p:audio>
                                      <p:cMediaNode>
                                        <p:cTn display="0" masterRel="sameClick">
                                          <p:stCondLst>
                                            <p:cond evt="begin" delay="0">
                                              <p:tn val="303"/>
                                            </p:cond>
                                          </p:stCondLst>
                                          <p:endCondLst>
                                            <p:cond evt="onStopAudio" delay="0">
                                              <p:tgtEl>
                                                <p:sldTgt/>
                                              </p:tgtEl>
                                            </p:cond>
                                          </p:endCondLst>
                                        </p:cTn>
                                        <p:tgtEl>
                                          <p:sndTgt r:embed="rId3" name="applause.wav"/>
                                        </p:tgtEl>
                                      </p:cMediaNode>
                                    </p:audio>
                                  </p:subTnLst>
                                </p:cTn>
                              </p:par>
                              <p:par>
                                <p:cTn id="306" presetID="20" presetClass="entr" presetSubtype="0" fill="hold" nodeType="withEffect">
                                  <p:stCondLst>
                                    <p:cond delay="0"/>
                                  </p:stCondLst>
                                  <p:childTnLst>
                                    <p:set>
                                      <p:cBhvr>
                                        <p:cTn id="307" dur="1" fill="hold">
                                          <p:stCondLst>
                                            <p:cond delay="0"/>
                                          </p:stCondLst>
                                        </p:cTn>
                                        <p:tgtEl>
                                          <p:spTgt spid="181467"/>
                                        </p:tgtEl>
                                        <p:attrNameLst>
                                          <p:attrName>style.visibility</p:attrName>
                                        </p:attrNameLst>
                                      </p:cBhvr>
                                      <p:to>
                                        <p:strVal val="visible"/>
                                      </p:to>
                                    </p:set>
                                    <p:animEffect transition="in" filter="wedge">
                                      <p:cBhvr>
                                        <p:cTn id="308" dur="1000"/>
                                        <p:tgtEl>
                                          <p:spTgt spid="181467"/>
                                        </p:tgtEl>
                                      </p:cBhvr>
                                    </p:animEffect>
                                  </p:childTnLst>
                                  <p:subTnLst>
                                    <p:audio>
                                      <p:cMediaNode>
                                        <p:cTn display="0" masterRel="sameClick">
                                          <p:stCondLst>
                                            <p:cond evt="begin" delay="0">
                                              <p:tn val="306"/>
                                            </p:cond>
                                          </p:stCondLst>
                                          <p:endCondLst>
                                            <p:cond evt="onStopAudio" delay="0">
                                              <p:tgtEl>
                                                <p:sldTgt/>
                                              </p:tgtEl>
                                            </p:cond>
                                          </p:endCondLst>
                                        </p:cTn>
                                        <p:tgtEl>
                                          <p:sndTgt r:embed="rId3" name="applause.wav"/>
                                        </p:tgtEl>
                                      </p:cMediaNode>
                                    </p:audio>
                                  </p:subTnLst>
                                </p:cTn>
                              </p:par>
                              <p:par>
                                <p:cTn id="309" presetID="20" presetClass="entr" presetSubtype="0" fill="hold" nodeType="withEffect">
                                  <p:stCondLst>
                                    <p:cond delay="0"/>
                                  </p:stCondLst>
                                  <p:childTnLst>
                                    <p:set>
                                      <p:cBhvr>
                                        <p:cTn id="310" dur="1" fill="hold">
                                          <p:stCondLst>
                                            <p:cond delay="0"/>
                                          </p:stCondLst>
                                        </p:cTn>
                                        <p:tgtEl>
                                          <p:spTgt spid="181468"/>
                                        </p:tgtEl>
                                        <p:attrNameLst>
                                          <p:attrName>style.visibility</p:attrName>
                                        </p:attrNameLst>
                                      </p:cBhvr>
                                      <p:to>
                                        <p:strVal val="visible"/>
                                      </p:to>
                                    </p:set>
                                    <p:animEffect transition="in" filter="wedge">
                                      <p:cBhvr>
                                        <p:cTn id="311" dur="1000"/>
                                        <p:tgtEl>
                                          <p:spTgt spid="181468"/>
                                        </p:tgtEl>
                                      </p:cBhvr>
                                    </p:animEffect>
                                  </p:childTnLst>
                                  <p:subTnLst>
                                    <p:audio>
                                      <p:cMediaNode>
                                        <p:cTn display="0" masterRel="sameClick">
                                          <p:stCondLst>
                                            <p:cond evt="begin" delay="0">
                                              <p:tn val="309"/>
                                            </p:cond>
                                          </p:stCondLst>
                                          <p:endCondLst>
                                            <p:cond evt="onStopAudio" delay="0">
                                              <p:tgtEl>
                                                <p:sldTgt/>
                                              </p:tgtEl>
                                            </p:cond>
                                          </p:endCondLst>
                                        </p:cTn>
                                        <p:tgtEl>
                                          <p:sndTgt r:embed="rId3" name="applause.wav"/>
                                        </p:tgtEl>
                                      </p:cMediaNode>
                                    </p:audio>
                                  </p:subTnLst>
                                </p:cTn>
                              </p:par>
                              <p:par>
                                <p:cTn id="312" presetID="20" presetClass="entr" presetSubtype="0" fill="hold" nodeType="withEffect">
                                  <p:stCondLst>
                                    <p:cond delay="0"/>
                                  </p:stCondLst>
                                  <p:childTnLst>
                                    <p:set>
                                      <p:cBhvr>
                                        <p:cTn id="313" dur="1" fill="hold">
                                          <p:stCondLst>
                                            <p:cond delay="0"/>
                                          </p:stCondLst>
                                        </p:cTn>
                                        <p:tgtEl>
                                          <p:spTgt spid="181469"/>
                                        </p:tgtEl>
                                        <p:attrNameLst>
                                          <p:attrName>style.visibility</p:attrName>
                                        </p:attrNameLst>
                                      </p:cBhvr>
                                      <p:to>
                                        <p:strVal val="visible"/>
                                      </p:to>
                                    </p:set>
                                    <p:animEffect transition="in" filter="wedge">
                                      <p:cBhvr>
                                        <p:cTn id="314" dur="1000"/>
                                        <p:tgtEl>
                                          <p:spTgt spid="181469"/>
                                        </p:tgtEl>
                                      </p:cBhvr>
                                    </p:animEffect>
                                  </p:childTnLst>
                                  <p:subTnLst>
                                    <p:audio>
                                      <p:cMediaNode>
                                        <p:cTn display="0" masterRel="sameClick">
                                          <p:stCondLst>
                                            <p:cond evt="begin" delay="0">
                                              <p:tn val="312"/>
                                            </p:cond>
                                          </p:stCondLst>
                                          <p:endCondLst>
                                            <p:cond evt="onStopAudio" delay="0">
                                              <p:tgtEl>
                                                <p:sldTgt/>
                                              </p:tgtEl>
                                            </p:cond>
                                          </p:endCondLst>
                                        </p:cTn>
                                        <p:tgtEl>
                                          <p:sndTgt r:embed="rId3" name="applause.wav"/>
                                        </p:tgtEl>
                                      </p:cMediaNode>
                                    </p:audio>
                                  </p:subTnLst>
                                </p:cTn>
                              </p:par>
                              <p:par>
                                <p:cTn id="315" presetID="20" presetClass="entr" presetSubtype="0" fill="hold" nodeType="withEffect">
                                  <p:stCondLst>
                                    <p:cond delay="0"/>
                                  </p:stCondLst>
                                  <p:childTnLst>
                                    <p:set>
                                      <p:cBhvr>
                                        <p:cTn id="316" dur="1" fill="hold">
                                          <p:stCondLst>
                                            <p:cond delay="0"/>
                                          </p:stCondLst>
                                        </p:cTn>
                                        <p:tgtEl>
                                          <p:spTgt spid="181470"/>
                                        </p:tgtEl>
                                        <p:attrNameLst>
                                          <p:attrName>style.visibility</p:attrName>
                                        </p:attrNameLst>
                                      </p:cBhvr>
                                      <p:to>
                                        <p:strVal val="visible"/>
                                      </p:to>
                                    </p:set>
                                    <p:animEffect transition="in" filter="wedge">
                                      <p:cBhvr>
                                        <p:cTn id="317" dur="1000"/>
                                        <p:tgtEl>
                                          <p:spTgt spid="181470"/>
                                        </p:tgtEl>
                                      </p:cBhvr>
                                    </p:animEffect>
                                  </p:childTnLst>
                                  <p:subTnLst>
                                    <p:audio>
                                      <p:cMediaNode>
                                        <p:cTn display="0" masterRel="sameClick">
                                          <p:stCondLst>
                                            <p:cond evt="begin" delay="0">
                                              <p:tn val="315"/>
                                            </p:cond>
                                          </p:stCondLst>
                                          <p:endCondLst>
                                            <p:cond evt="onStopAudio" delay="0">
                                              <p:tgtEl>
                                                <p:sldTgt/>
                                              </p:tgtEl>
                                            </p:cond>
                                          </p:endCondLst>
                                        </p:cTn>
                                        <p:tgtEl>
                                          <p:sndTgt r:embed="rId3" name="applause.wav"/>
                                        </p:tgtEl>
                                      </p:cMediaNode>
                                    </p:audio>
                                  </p:subTnLst>
                                </p:cTn>
                              </p:par>
                              <p:par>
                                <p:cTn id="318" presetID="20" presetClass="entr" presetSubtype="0" fill="hold" nodeType="withEffect">
                                  <p:stCondLst>
                                    <p:cond delay="0"/>
                                  </p:stCondLst>
                                  <p:childTnLst>
                                    <p:set>
                                      <p:cBhvr>
                                        <p:cTn id="319" dur="1" fill="hold">
                                          <p:stCondLst>
                                            <p:cond delay="0"/>
                                          </p:stCondLst>
                                        </p:cTn>
                                        <p:tgtEl>
                                          <p:spTgt spid="181471"/>
                                        </p:tgtEl>
                                        <p:attrNameLst>
                                          <p:attrName>style.visibility</p:attrName>
                                        </p:attrNameLst>
                                      </p:cBhvr>
                                      <p:to>
                                        <p:strVal val="visible"/>
                                      </p:to>
                                    </p:set>
                                    <p:animEffect transition="in" filter="wedge">
                                      <p:cBhvr>
                                        <p:cTn id="320" dur="1000"/>
                                        <p:tgtEl>
                                          <p:spTgt spid="181471"/>
                                        </p:tgtEl>
                                      </p:cBhvr>
                                    </p:animEffect>
                                  </p:childTnLst>
                                  <p:subTnLst>
                                    <p:audio>
                                      <p:cMediaNode>
                                        <p:cTn display="0" masterRel="sameClick">
                                          <p:stCondLst>
                                            <p:cond evt="begin" delay="0">
                                              <p:tn val="3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1347"/>
                  </p:tgtEl>
                </p:cond>
              </p:nextCondLst>
            </p:seq>
            <p:seq concurrent="1" nextAc="seek">
              <p:cTn id="321" restart="whenNotActive" fill="hold" evtFilter="cancelBubble" nodeType="interactiveSeq">
                <p:stCondLst>
                  <p:cond evt="onClick" delay="0">
                    <p:tgtEl>
                      <p:spTgt spid="181348"/>
                    </p:tgtEl>
                  </p:cond>
                </p:stCondLst>
                <p:endSync evt="end" delay="0">
                  <p:rtn val="all"/>
                </p:endSync>
                <p:childTnLst>
                  <p:par>
                    <p:cTn id="322" fill="hold" nodeType="clickPar">
                      <p:stCondLst>
                        <p:cond delay="0"/>
                      </p:stCondLst>
                      <p:childTnLst>
                        <p:par>
                          <p:cTn id="323" fill="hold" nodeType="withGroup">
                            <p:stCondLst>
                              <p:cond delay="0"/>
                            </p:stCondLst>
                            <p:childTnLst>
                              <p:par>
                                <p:cTn id="324" presetID="1" presetClass="entr" presetSubtype="0" fill="hold" nodeType="clickEffect">
                                  <p:stCondLst>
                                    <p:cond delay="0"/>
                                  </p:stCondLst>
                                  <p:childTnLst>
                                    <p:set>
                                      <p:cBhvr>
                                        <p:cTn id="325" dur="1" fill="hold">
                                          <p:stCondLst>
                                            <p:cond delay="0"/>
                                          </p:stCondLst>
                                        </p:cTn>
                                        <p:tgtEl>
                                          <p:spTgt spid="181352"/>
                                        </p:tgtEl>
                                        <p:attrNameLst>
                                          <p:attrName>style.visibility</p:attrName>
                                        </p:attrNameLst>
                                      </p:cBhvr>
                                      <p:to>
                                        <p:strVal val="visible"/>
                                      </p:to>
                                    </p:set>
                                  </p:childTnLst>
                                  <p:subTnLst>
                                    <p:set>
                                      <p:cBhvr override="childStyle">
                                        <p:cTn dur="1" fill="hold" display="0" masterRel="nextClick" afterEffect="1"/>
                                        <p:tgtEl>
                                          <p:spTgt spid="181352"/>
                                        </p:tgtEl>
                                        <p:attrNameLst>
                                          <p:attrName>style.visibility</p:attrName>
                                        </p:attrNameLst>
                                      </p:cBhvr>
                                      <p:to>
                                        <p:strVal val="hidden"/>
                                      </p:to>
                                    </p:set>
                                  </p:subTnLst>
                                </p:cTn>
                              </p:par>
                            </p:childTnLst>
                          </p:cTn>
                        </p:par>
                      </p:childTnLst>
                    </p:cTn>
                  </p:par>
                  <p:par>
                    <p:cTn id="326" fill="hold" nodeType="clickPar">
                      <p:stCondLst>
                        <p:cond delay="indefinite"/>
                      </p:stCondLst>
                      <p:childTnLst>
                        <p:par>
                          <p:cTn id="327" fill="hold" nodeType="withGroup">
                            <p:stCondLst>
                              <p:cond delay="0"/>
                            </p:stCondLst>
                            <p:childTnLst>
                              <p:par>
                                <p:cTn id="328" presetID="1" presetClass="entr" presetSubtype="0" fill="hold" nodeType="clickEffect">
                                  <p:stCondLst>
                                    <p:cond delay="0"/>
                                  </p:stCondLst>
                                  <p:childTnLst>
                                    <p:set>
                                      <p:cBhvr>
                                        <p:cTn id="329" dur="1" fill="hold">
                                          <p:stCondLst>
                                            <p:cond delay="0"/>
                                          </p:stCondLst>
                                        </p:cTn>
                                        <p:tgtEl>
                                          <p:spTgt spid="181353"/>
                                        </p:tgtEl>
                                        <p:attrNameLst>
                                          <p:attrName>style.visibility</p:attrName>
                                        </p:attrNameLst>
                                      </p:cBhvr>
                                      <p:to>
                                        <p:strVal val="visible"/>
                                      </p:to>
                                    </p:set>
                                  </p:childTnLst>
                                  <p:subTnLst>
                                    <p:set>
                                      <p:cBhvr override="childStyle">
                                        <p:cTn dur="1" fill="hold" display="0" masterRel="nextClick" afterEffect="1"/>
                                        <p:tgtEl>
                                          <p:spTgt spid="181353"/>
                                        </p:tgtEl>
                                        <p:attrNameLst>
                                          <p:attrName>style.visibility</p:attrName>
                                        </p:attrNameLst>
                                      </p:cBhvr>
                                      <p:to>
                                        <p:strVal val="hidden"/>
                                      </p:to>
                                    </p:set>
                                  </p:subTnLst>
                                </p:cTn>
                              </p:par>
                            </p:childTnLst>
                          </p:cTn>
                        </p:par>
                      </p:childTnLst>
                    </p:cTn>
                  </p:par>
                  <p:par>
                    <p:cTn id="330" fill="hold" nodeType="clickPar">
                      <p:stCondLst>
                        <p:cond delay="indefinite"/>
                      </p:stCondLst>
                      <p:childTnLst>
                        <p:par>
                          <p:cTn id="331" fill="hold" nodeType="withGroup">
                            <p:stCondLst>
                              <p:cond delay="0"/>
                            </p:stCondLst>
                            <p:childTnLst>
                              <p:par>
                                <p:cTn id="332" presetID="1" presetClass="entr" presetSubtype="0" fill="hold" nodeType="clickEffect">
                                  <p:stCondLst>
                                    <p:cond delay="0"/>
                                  </p:stCondLst>
                                  <p:childTnLst>
                                    <p:set>
                                      <p:cBhvr>
                                        <p:cTn id="333" dur="1" fill="hold">
                                          <p:stCondLst>
                                            <p:cond delay="0"/>
                                          </p:stCondLst>
                                        </p:cTn>
                                        <p:tgtEl>
                                          <p:spTgt spid="181354"/>
                                        </p:tgtEl>
                                        <p:attrNameLst>
                                          <p:attrName>style.visibility</p:attrName>
                                        </p:attrNameLst>
                                      </p:cBhvr>
                                      <p:to>
                                        <p:strVal val="visible"/>
                                      </p:to>
                                    </p:set>
                                  </p:childTnLst>
                                  <p:subTnLst>
                                    <p:set>
                                      <p:cBhvr override="childStyle">
                                        <p:cTn dur="1" fill="hold" display="0" masterRel="nextClick" afterEffect="1"/>
                                        <p:tgtEl>
                                          <p:spTgt spid="181354"/>
                                        </p:tgtEl>
                                        <p:attrNameLst>
                                          <p:attrName>style.visibility</p:attrName>
                                        </p:attrNameLst>
                                      </p:cBhvr>
                                      <p:to>
                                        <p:strVal val="hidden"/>
                                      </p:to>
                                    </p:set>
                                  </p:subTnLst>
                                </p:cTn>
                              </p:par>
                            </p:childTnLst>
                          </p:cTn>
                        </p:par>
                      </p:childTnLst>
                    </p:cTn>
                  </p:par>
                  <p:par>
                    <p:cTn id="334" fill="hold" nodeType="clickPar">
                      <p:stCondLst>
                        <p:cond delay="indefinite"/>
                      </p:stCondLst>
                      <p:childTnLst>
                        <p:par>
                          <p:cTn id="335" fill="hold" nodeType="withGroup">
                            <p:stCondLst>
                              <p:cond delay="0"/>
                            </p:stCondLst>
                            <p:childTnLst>
                              <p:par>
                                <p:cTn id="336" presetID="1" presetClass="entr" presetSubtype="0" fill="hold" nodeType="clickEffect">
                                  <p:stCondLst>
                                    <p:cond delay="0"/>
                                  </p:stCondLst>
                                  <p:childTnLst>
                                    <p:set>
                                      <p:cBhvr>
                                        <p:cTn id="337" dur="1" fill="hold">
                                          <p:stCondLst>
                                            <p:cond delay="0"/>
                                          </p:stCondLst>
                                        </p:cTn>
                                        <p:tgtEl>
                                          <p:spTgt spid="181355"/>
                                        </p:tgtEl>
                                        <p:attrNameLst>
                                          <p:attrName>style.visibility</p:attrName>
                                        </p:attrNameLst>
                                      </p:cBhvr>
                                      <p:to>
                                        <p:strVal val="visible"/>
                                      </p:to>
                                    </p:set>
                                  </p:childTnLst>
                                  <p:subTnLst>
                                    <p:set>
                                      <p:cBhvr override="childStyle">
                                        <p:cTn dur="1" fill="hold" display="0" masterRel="nextClick" afterEffect="1"/>
                                        <p:tgtEl>
                                          <p:spTgt spid="181355"/>
                                        </p:tgtEl>
                                        <p:attrNameLst>
                                          <p:attrName>style.visibility</p:attrName>
                                        </p:attrNameLst>
                                      </p:cBhvr>
                                      <p:to>
                                        <p:strVal val="hidden"/>
                                      </p:to>
                                    </p:set>
                                  </p:subTnLst>
                                </p:cTn>
                              </p:par>
                            </p:childTnLst>
                          </p:cTn>
                        </p:par>
                      </p:childTnLst>
                    </p:cTn>
                  </p:par>
                  <p:par>
                    <p:cTn id="338" fill="hold" nodeType="clickPar">
                      <p:stCondLst>
                        <p:cond delay="indefinite"/>
                      </p:stCondLst>
                      <p:childTnLst>
                        <p:par>
                          <p:cTn id="339" fill="hold" nodeType="withGroup">
                            <p:stCondLst>
                              <p:cond delay="0"/>
                            </p:stCondLst>
                            <p:childTnLst>
                              <p:par>
                                <p:cTn id="340" presetID="1" presetClass="entr" presetSubtype="0" fill="hold" nodeType="clickEffect">
                                  <p:stCondLst>
                                    <p:cond delay="0"/>
                                  </p:stCondLst>
                                  <p:childTnLst>
                                    <p:set>
                                      <p:cBhvr>
                                        <p:cTn id="341" dur="1" fill="hold">
                                          <p:stCondLst>
                                            <p:cond delay="0"/>
                                          </p:stCondLst>
                                        </p:cTn>
                                        <p:tgtEl>
                                          <p:spTgt spid="181356"/>
                                        </p:tgtEl>
                                        <p:attrNameLst>
                                          <p:attrName>style.visibility</p:attrName>
                                        </p:attrNameLst>
                                      </p:cBhvr>
                                      <p:to>
                                        <p:strVal val="visible"/>
                                      </p:to>
                                    </p:set>
                                  </p:childTnLst>
                                  <p:subTnLst>
                                    <p:set>
                                      <p:cBhvr override="childStyle">
                                        <p:cTn dur="1" fill="hold" display="0" masterRel="nextClick" afterEffect="1"/>
                                        <p:tgtEl>
                                          <p:spTgt spid="181356"/>
                                        </p:tgtEl>
                                        <p:attrNameLst>
                                          <p:attrName>style.visibility</p:attrName>
                                        </p:attrNameLst>
                                      </p:cBhvr>
                                      <p:to>
                                        <p:strVal val="hidden"/>
                                      </p:to>
                                    </p:set>
                                  </p:subTnLst>
                                </p:cTn>
                              </p:par>
                            </p:childTnLst>
                          </p:cTn>
                        </p:par>
                      </p:childTnLst>
                    </p:cTn>
                  </p:par>
                  <p:par>
                    <p:cTn id="342" fill="hold" nodeType="clickPar">
                      <p:stCondLst>
                        <p:cond delay="indefinite"/>
                      </p:stCondLst>
                      <p:childTnLst>
                        <p:par>
                          <p:cTn id="343" fill="hold" nodeType="withGroup">
                            <p:stCondLst>
                              <p:cond delay="0"/>
                            </p:stCondLst>
                            <p:childTnLst>
                              <p:par>
                                <p:cTn id="344" presetID="1" presetClass="entr" presetSubtype="0" fill="hold" nodeType="clickEffect">
                                  <p:stCondLst>
                                    <p:cond delay="0"/>
                                  </p:stCondLst>
                                  <p:childTnLst>
                                    <p:set>
                                      <p:cBhvr>
                                        <p:cTn id="345" dur="1" fill="hold">
                                          <p:stCondLst>
                                            <p:cond delay="0"/>
                                          </p:stCondLst>
                                        </p:cTn>
                                        <p:tgtEl>
                                          <p:spTgt spid="181357"/>
                                        </p:tgtEl>
                                        <p:attrNameLst>
                                          <p:attrName>style.visibility</p:attrName>
                                        </p:attrNameLst>
                                      </p:cBhvr>
                                      <p:to>
                                        <p:strVal val="visible"/>
                                      </p:to>
                                    </p:set>
                                  </p:childTnLst>
                                  <p:subTnLst>
                                    <p:set>
                                      <p:cBhvr override="childStyle">
                                        <p:cTn dur="1" fill="hold" display="0" masterRel="nextClick" afterEffect="1"/>
                                        <p:tgtEl>
                                          <p:spTgt spid="181357"/>
                                        </p:tgtEl>
                                        <p:attrNameLst>
                                          <p:attrName>style.visibility</p:attrName>
                                        </p:attrNameLst>
                                      </p:cBhvr>
                                      <p:to>
                                        <p:strVal val="hidden"/>
                                      </p:to>
                                    </p:set>
                                  </p:subTnLst>
                                </p:cTn>
                              </p:par>
                            </p:childTnLst>
                          </p:cTn>
                        </p:par>
                      </p:childTnLst>
                    </p:cTn>
                  </p:par>
                  <p:par>
                    <p:cTn id="346" fill="hold" nodeType="clickPar">
                      <p:stCondLst>
                        <p:cond delay="indefinite"/>
                      </p:stCondLst>
                      <p:childTnLst>
                        <p:par>
                          <p:cTn id="347" fill="hold" nodeType="withGroup">
                            <p:stCondLst>
                              <p:cond delay="0"/>
                            </p:stCondLst>
                            <p:childTnLst>
                              <p:par>
                                <p:cTn id="348" presetID="1" presetClass="entr" presetSubtype="0" fill="hold" nodeType="clickEffect">
                                  <p:stCondLst>
                                    <p:cond delay="0"/>
                                  </p:stCondLst>
                                  <p:childTnLst>
                                    <p:set>
                                      <p:cBhvr>
                                        <p:cTn id="349" dur="1" fill="hold">
                                          <p:stCondLst>
                                            <p:cond delay="0"/>
                                          </p:stCondLst>
                                        </p:cTn>
                                        <p:tgtEl>
                                          <p:spTgt spid="181358"/>
                                        </p:tgtEl>
                                        <p:attrNameLst>
                                          <p:attrName>style.visibility</p:attrName>
                                        </p:attrNameLst>
                                      </p:cBhvr>
                                      <p:to>
                                        <p:strVal val="visible"/>
                                      </p:to>
                                    </p:set>
                                  </p:childTnLst>
                                  <p:subTnLst>
                                    <p:set>
                                      <p:cBhvr override="childStyle">
                                        <p:cTn dur="1" fill="hold" display="0" masterRel="nextClick" afterEffect="1"/>
                                        <p:tgtEl>
                                          <p:spTgt spid="181358"/>
                                        </p:tgtEl>
                                        <p:attrNameLst>
                                          <p:attrName>style.visibility</p:attrName>
                                        </p:attrNameLst>
                                      </p:cBhvr>
                                      <p:to>
                                        <p:strVal val="hidden"/>
                                      </p:to>
                                    </p:set>
                                  </p:subTnLst>
                                </p:cTn>
                              </p:par>
                            </p:childTnLst>
                          </p:cTn>
                        </p:par>
                      </p:childTnLst>
                    </p:cTn>
                  </p:par>
                  <p:par>
                    <p:cTn id="350" fill="hold" nodeType="clickPar">
                      <p:stCondLst>
                        <p:cond delay="indefinite"/>
                      </p:stCondLst>
                      <p:childTnLst>
                        <p:par>
                          <p:cTn id="351" fill="hold" nodeType="withGroup">
                            <p:stCondLst>
                              <p:cond delay="0"/>
                            </p:stCondLst>
                            <p:childTnLst>
                              <p:par>
                                <p:cTn id="352" presetID="1" presetClass="entr" presetSubtype="0" fill="hold" nodeType="clickEffect">
                                  <p:stCondLst>
                                    <p:cond delay="0"/>
                                  </p:stCondLst>
                                  <p:childTnLst>
                                    <p:set>
                                      <p:cBhvr>
                                        <p:cTn id="353" dur="1" fill="hold">
                                          <p:stCondLst>
                                            <p:cond delay="0"/>
                                          </p:stCondLst>
                                        </p:cTn>
                                        <p:tgtEl>
                                          <p:spTgt spid="181447"/>
                                        </p:tgtEl>
                                        <p:attrNameLst>
                                          <p:attrName>style.visibility</p:attrName>
                                        </p:attrNameLst>
                                      </p:cBhvr>
                                      <p:to>
                                        <p:strVal val="visible"/>
                                      </p:to>
                                    </p:set>
                                  </p:childTnLst>
                                  <p:subTnLst>
                                    <p:set>
                                      <p:cBhvr override="childStyle">
                                        <p:cTn dur="1" fill="hold" display="0" masterRel="nextClick" afterEffect="1"/>
                                        <p:tgtEl>
                                          <p:spTgt spid="181447"/>
                                        </p:tgtEl>
                                        <p:attrNameLst>
                                          <p:attrName>style.visibility</p:attrName>
                                        </p:attrNameLst>
                                      </p:cBhvr>
                                      <p:to>
                                        <p:strVal val="hidden"/>
                                      </p:to>
                                    </p:set>
                                  </p:subTnLst>
                                </p:cTn>
                              </p:par>
                            </p:childTnLst>
                          </p:cTn>
                        </p:par>
                      </p:childTnLst>
                    </p:cTn>
                  </p:par>
                </p:childTnLst>
              </p:cTn>
              <p:nextCondLst>
                <p:cond evt="onClick" delay="0">
                  <p:tgtEl>
                    <p:spTgt spid="181348"/>
                  </p:tgtEl>
                </p:cond>
              </p:nextCondLst>
            </p:seq>
            <p:seq concurrent="1" nextAc="seek">
              <p:cTn id="354" restart="whenNotActive" fill="hold" evtFilter="cancelBubble" nodeType="interactiveSeq">
                <p:stCondLst>
                  <p:cond evt="onClick" delay="0">
                    <p:tgtEl>
                      <p:spTgt spid="181349"/>
                    </p:tgtEl>
                  </p:cond>
                </p:stCondLst>
                <p:endSync evt="end" delay="0">
                  <p:rtn val="all"/>
                </p:endSync>
                <p:childTnLst>
                  <p:par>
                    <p:cTn id="355" fill="hold" nodeType="clickPar">
                      <p:stCondLst>
                        <p:cond delay="0"/>
                      </p:stCondLst>
                      <p:childTnLst>
                        <p:par>
                          <p:cTn id="356" fill="hold" nodeType="withGroup">
                            <p:stCondLst>
                              <p:cond delay="0"/>
                            </p:stCondLst>
                            <p:childTnLst>
                              <p:par>
                                <p:cTn id="357" presetID="1" presetClass="entr" presetSubtype="0" fill="hold" nodeType="clickEffect">
                                  <p:stCondLst>
                                    <p:cond delay="0"/>
                                  </p:stCondLst>
                                  <p:childTnLst>
                                    <p:set>
                                      <p:cBhvr>
                                        <p:cTn id="358" dur="1" fill="hold">
                                          <p:stCondLst>
                                            <p:cond delay="0"/>
                                          </p:stCondLst>
                                        </p:cTn>
                                        <p:tgtEl>
                                          <p:spTgt spid="181359"/>
                                        </p:tgtEl>
                                        <p:attrNameLst>
                                          <p:attrName>style.visibility</p:attrName>
                                        </p:attrNameLst>
                                      </p:cBhvr>
                                      <p:to>
                                        <p:strVal val="visible"/>
                                      </p:to>
                                    </p:set>
                                  </p:childTnLst>
                                  <p:subTnLst>
                                    <p:set>
                                      <p:cBhvr override="childStyle">
                                        <p:cTn dur="1" fill="hold" display="0" masterRel="nextClick" afterEffect="1"/>
                                        <p:tgtEl>
                                          <p:spTgt spid="181359"/>
                                        </p:tgtEl>
                                        <p:attrNameLst>
                                          <p:attrName>style.visibility</p:attrName>
                                        </p:attrNameLst>
                                      </p:cBhvr>
                                      <p:to>
                                        <p:strVal val="hidden"/>
                                      </p:to>
                                    </p:set>
                                  </p:subTnLst>
                                </p:cTn>
                              </p:par>
                            </p:childTnLst>
                          </p:cTn>
                        </p:par>
                      </p:childTnLst>
                    </p:cTn>
                  </p:par>
                  <p:par>
                    <p:cTn id="359" fill="hold" nodeType="clickPar">
                      <p:stCondLst>
                        <p:cond delay="indefinite"/>
                      </p:stCondLst>
                      <p:childTnLst>
                        <p:par>
                          <p:cTn id="360" fill="hold" nodeType="withGroup">
                            <p:stCondLst>
                              <p:cond delay="0"/>
                            </p:stCondLst>
                            <p:childTnLst>
                              <p:par>
                                <p:cTn id="361" presetID="1" presetClass="entr" presetSubtype="0" fill="hold" nodeType="clickEffect">
                                  <p:stCondLst>
                                    <p:cond delay="0"/>
                                  </p:stCondLst>
                                  <p:childTnLst>
                                    <p:set>
                                      <p:cBhvr>
                                        <p:cTn id="362" dur="1" fill="hold">
                                          <p:stCondLst>
                                            <p:cond delay="0"/>
                                          </p:stCondLst>
                                        </p:cTn>
                                        <p:tgtEl>
                                          <p:spTgt spid="181360"/>
                                        </p:tgtEl>
                                        <p:attrNameLst>
                                          <p:attrName>style.visibility</p:attrName>
                                        </p:attrNameLst>
                                      </p:cBhvr>
                                      <p:to>
                                        <p:strVal val="visible"/>
                                      </p:to>
                                    </p:set>
                                  </p:childTnLst>
                                  <p:subTnLst>
                                    <p:set>
                                      <p:cBhvr override="childStyle">
                                        <p:cTn dur="1" fill="hold" display="0" masterRel="nextClick" afterEffect="1"/>
                                        <p:tgtEl>
                                          <p:spTgt spid="181360"/>
                                        </p:tgtEl>
                                        <p:attrNameLst>
                                          <p:attrName>style.visibility</p:attrName>
                                        </p:attrNameLst>
                                      </p:cBhvr>
                                      <p:to>
                                        <p:strVal val="hidden"/>
                                      </p:to>
                                    </p:set>
                                  </p:subTnLst>
                                </p:cTn>
                              </p:par>
                            </p:childTnLst>
                          </p:cTn>
                        </p:par>
                      </p:childTnLst>
                    </p:cTn>
                  </p:par>
                  <p:par>
                    <p:cTn id="363" fill="hold" nodeType="clickPar">
                      <p:stCondLst>
                        <p:cond delay="indefinite"/>
                      </p:stCondLst>
                      <p:childTnLst>
                        <p:par>
                          <p:cTn id="364" fill="hold" nodeType="withGroup">
                            <p:stCondLst>
                              <p:cond delay="0"/>
                            </p:stCondLst>
                            <p:childTnLst>
                              <p:par>
                                <p:cTn id="365" presetID="1" presetClass="entr" presetSubtype="0" fill="hold" nodeType="clickEffect">
                                  <p:stCondLst>
                                    <p:cond delay="0"/>
                                  </p:stCondLst>
                                  <p:childTnLst>
                                    <p:set>
                                      <p:cBhvr>
                                        <p:cTn id="366" dur="1" fill="hold">
                                          <p:stCondLst>
                                            <p:cond delay="0"/>
                                          </p:stCondLst>
                                        </p:cTn>
                                        <p:tgtEl>
                                          <p:spTgt spid="181361"/>
                                        </p:tgtEl>
                                        <p:attrNameLst>
                                          <p:attrName>style.visibility</p:attrName>
                                        </p:attrNameLst>
                                      </p:cBhvr>
                                      <p:to>
                                        <p:strVal val="visible"/>
                                      </p:to>
                                    </p:set>
                                  </p:childTnLst>
                                  <p:subTnLst>
                                    <p:set>
                                      <p:cBhvr override="childStyle">
                                        <p:cTn dur="1" fill="hold" display="0" masterRel="nextClick" afterEffect="1"/>
                                        <p:tgtEl>
                                          <p:spTgt spid="181361"/>
                                        </p:tgtEl>
                                        <p:attrNameLst>
                                          <p:attrName>style.visibility</p:attrName>
                                        </p:attrNameLst>
                                      </p:cBhvr>
                                      <p:to>
                                        <p:strVal val="hidden"/>
                                      </p:to>
                                    </p:set>
                                  </p:subTnLst>
                                </p:cTn>
                              </p:par>
                            </p:childTnLst>
                          </p:cTn>
                        </p:par>
                      </p:childTnLst>
                    </p:cTn>
                  </p:par>
                  <p:par>
                    <p:cTn id="367" fill="hold" nodeType="clickPar">
                      <p:stCondLst>
                        <p:cond delay="indefinite"/>
                      </p:stCondLst>
                      <p:childTnLst>
                        <p:par>
                          <p:cTn id="368" fill="hold" nodeType="withGroup">
                            <p:stCondLst>
                              <p:cond delay="0"/>
                            </p:stCondLst>
                            <p:childTnLst>
                              <p:par>
                                <p:cTn id="369" presetID="1" presetClass="entr" presetSubtype="0" fill="hold" nodeType="clickEffect">
                                  <p:stCondLst>
                                    <p:cond delay="0"/>
                                  </p:stCondLst>
                                  <p:childTnLst>
                                    <p:set>
                                      <p:cBhvr>
                                        <p:cTn id="370" dur="1" fill="hold">
                                          <p:stCondLst>
                                            <p:cond delay="0"/>
                                          </p:stCondLst>
                                        </p:cTn>
                                        <p:tgtEl>
                                          <p:spTgt spid="181362"/>
                                        </p:tgtEl>
                                        <p:attrNameLst>
                                          <p:attrName>style.visibility</p:attrName>
                                        </p:attrNameLst>
                                      </p:cBhvr>
                                      <p:to>
                                        <p:strVal val="visible"/>
                                      </p:to>
                                    </p:set>
                                  </p:childTnLst>
                                  <p:subTnLst>
                                    <p:set>
                                      <p:cBhvr override="childStyle">
                                        <p:cTn dur="1" fill="hold" display="0" masterRel="nextClick" afterEffect="1"/>
                                        <p:tgtEl>
                                          <p:spTgt spid="181362"/>
                                        </p:tgtEl>
                                        <p:attrNameLst>
                                          <p:attrName>style.visibility</p:attrName>
                                        </p:attrNameLst>
                                      </p:cBhvr>
                                      <p:to>
                                        <p:strVal val="hidden"/>
                                      </p:to>
                                    </p:set>
                                  </p:sub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181363"/>
                                        </p:tgtEl>
                                        <p:attrNameLst>
                                          <p:attrName>style.visibility</p:attrName>
                                        </p:attrNameLst>
                                      </p:cBhvr>
                                      <p:to>
                                        <p:strVal val="visible"/>
                                      </p:to>
                                    </p:set>
                                  </p:childTnLst>
                                  <p:subTnLst>
                                    <p:set>
                                      <p:cBhvr override="childStyle">
                                        <p:cTn dur="1" fill="hold" display="0" masterRel="nextClick" afterEffect="1"/>
                                        <p:tgtEl>
                                          <p:spTgt spid="181363"/>
                                        </p:tgtEl>
                                        <p:attrNameLst>
                                          <p:attrName>style.visibility</p:attrName>
                                        </p:attrNameLst>
                                      </p:cBhvr>
                                      <p:to>
                                        <p:strVal val="hidden"/>
                                      </p:to>
                                    </p:set>
                                  </p:subTnLst>
                                </p:cTn>
                              </p:par>
                            </p:childTnLst>
                          </p:cTn>
                        </p:par>
                      </p:childTnLst>
                    </p:cTn>
                  </p:par>
                  <p:par>
                    <p:cTn id="375" fill="hold" nodeType="clickPar">
                      <p:stCondLst>
                        <p:cond delay="indefinite"/>
                      </p:stCondLst>
                      <p:childTnLst>
                        <p:par>
                          <p:cTn id="376" fill="hold" nodeType="withGroup">
                            <p:stCondLst>
                              <p:cond delay="0"/>
                            </p:stCondLst>
                            <p:childTnLst>
                              <p:par>
                                <p:cTn id="377" presetID="1" presetClass="entr" presetSubtype="0" fill="hold" nodeType="clickEffect">
                                  <p:stCondLst>
                                    <p:cond delay="0"/>
                                  </p:stCondLst>
                                  <p:childTnLst>
                                    <p:set>
                                      <p:cBhvr>
                                        <p:cTn id="378" dur="1" fill="hold">
                                          <p:stCondLst>
                                            <p:cond delay="0"/>
                                          </p:stCondLst>
                                        </p:cTn>
                                        <p:tgtEl>
                                          <p:spTgt spid="181364"/>
                                        </p:tgtEl>
                                        <p:attrNameLst>
                                          <p:attrName>style.visibility</p:attrName>
                                        </p:attrNameLst>
                                      </p:cBhvr>
                                      <p:to>
                                        <p:strVal val="visible"/>
                                      </p:to>
                                    </p:set>
                                  </p:childTnLst>
                                  <p:subTnLst>
                                    <p:set>
                                      <p:cBhvr override="childStyle">
                                        <p:cTn dur="1" fill="hold" display="0" masterRel="nextClick" afterEffect="1"/>
                                        <p:tgtEl>
                                          <p:spTgt spid="181364"/>
                                        </p:tgtEl>
                                        <p:attrNameLst>
                                          <p:attrName>style.visibility</p:attrName>
                                        </p:attrNameLst>
                                      </p:cBhvr>
                                      <p:to>
                                        <p:strVal val="hidden"/>
                                      </p:to>
                                    </p:set>
                                  </p:subTnLst>
                                </p:cTn>
                              </p:par>
                            </p:childTnLst>
                          </p:cTn>
                        </p:par>
                      </p:childTnLst>
                    </p:cTn>
                  </p:par>
                  <p:par>
                    <p:cTn id="379" fill="hold" nodeType="clickPar">
                      <p:stCondLst>
                        <p:cond delay="indefinite"/>
                      </p:stCondLst>
                      <p:childTnLst>
                        <p:par>
                          <p:cTn id="380" fill="hold" nodeType="withGroup">
                            <p:stCondLst>
                              <p:cond delay="0"/>
                            </p:stCondLst>
                            <p:childTnLst>
                              <p:par>
                                <p:cTn id="381" presetID="1" presetClass="entr" presetSubtype="0" fill="hold" nodeType="clickEffect">
                                  <p:stCondLst>
                                    <p:cond delay="0"/>
                                  </p:stCondLst>
                                  <p:childTnLst>
                                    <p:set>
                                      <p:cBhvr>
                                        <p:cTn id="382" dur="1" fill="hold">
                                          <p:stCondLst>
                                            <p:cond delay="0"/>
                                          </p:stCondLst>
                                        </p:cTn>
                                        <p:tgtEl>
                                          <p:spTgt spid="181365"/>
                                        </p:tgtEl>
                                        <p:attrNameLst>
                                          <p:attrName>style.visibility</p:attrName>
                                        </p:attrNameLst>
                                      </p:cBhvr>
                                      <p:to>
                                        <p:strVal val="visible"/>
                                      </p:to>
                                    </p:set>
                                  </p:childTnLst>
                                  <p:subTnLst>
                                    <p:set>
                                      <p:cBhvr override="childStyle">
                                        <p:cTn dur="1" fill="hold" display="0" masterRel="nextClick" afterEffect="1"/>
                                        <p:tgtEl>
                                          <p:spTgt spid="181365"/>
                                        </p:tgtEl>
                                        <p:attrNameLst>
                                          <p:attrName>style.visibility</p:attrName>
                                        </p:attrNameLst>
                                      </p:cBhvr>
                                      <p:to>
                                        <p:strVal val="hidden"/>
                                      </p:to>
                                    </p:set>
                                  </p:subTnLst>
                                </p:cTn>
                              </p:par>
                            </p:childTnLst>
                          </p:cTn>
                        </p:par>
                      </p:childTnLst>
                    </p:cTn>
                  </p:par>
                </p:childTnLst>
              </p:cTn>
              <p:nextCondLst>
                <p:cond evt="onClick" delay="0">
                  <p:tgtEl>
                    <p:spTgt spid="181349"/>
                  </p:tgtEl>
                </p:cond>
              </p:nextCondLst>
            </p:seq>
            <p:seq concurrent="1" nextAc="seek">
              <p:cTn id="383" restart="whenNotActive" fill="hold" evtFilter="cancelBubble" nodeType="interactiveSeq">
                <p:stCondLst>
                  <p:cond evt="onClick" delay="0">
                    <p:tgtEl>
                      <p:spTgt spid="181378"/>
                    </p:tgtEl>
                  </p:cond>
                </p:stCondLst>
                <p:endSync evt="end" delay="0">
                  <p:rtn val="all"/>
                </p:endSync>
                <p:childTnLst>
                  <p:par>
                    <p:cTn id="384" fill="hold" nodeType="clickPar">
                      <p:stCondLst>
                        <p:cond delay="0"/>
                      </p:stCondLst>
                      <p:childTnLst>
                        <p:par>
                          <p:cTn id="385" fill="hold" nodeType="withGroup">
                            <p:stCondLst>
                              <p:cond delay="0"/>
                            </p:stCondLst>
                            <p:childTnLst>
                              <p:par>
                                <p:cTn id="386" presetID="21" presetClass="entr" presetSubtype="4" repeatCount="indefinite" fill="hold" nodeType="clickEffect">
                                  <p:stCondLst>
                                    <p:cond delay="0"/>
                                  </p:stCondLst>
                                  <p:childTnLst>
                                    <p:set>
                                      <p:cBhvr>
                                        <p:cTn id="387" dur="1" fill="hold">
                                          <p:stCondLst>
                                            <p:cond delay="0"/>
                                          </p:stCondLst>
                                        </p:cTn>
                                        <p:tgtEl>
                                          <p:spTgt spid="181387"/>
                                        </p:tgtEl>
                                        <p:attrNameLst>
                                          <p:attrName>style.visibility</p:attrName>
                                        </p:attrNameLst>
                                      </p:cBhvr>
                                      <p:to>
                                        <p:strVal val="visible"/>
                                      </p:to>
                                    </p:set>
                                    <p:animEffect transition="in" filter="wheel(4)">
                                      <p:cBhvr>
                                        <p:cTn id="388" dur="1000"/>
                                        <p:tgtEl>
                                          <p:spTgt spid="181387"/>
                                        </p:tgtEl>
                                      </p:cBhvr>
                                    </p:animEffect>
                                  </p:childTnLst>
                                  <p:subTnLst>
                                    <p:set>
                                      <p:cBhvr override="childStyle">
                                        <p:cTn dur="1" fill="hold" display="0" masterRel="nextClick" afterEffect="1"/>
                                        <p:tgtEl>
                                          <p:spTgt spid="181387"/>
                                        </p:tgtEl>
                                        <p:attrNameLst>
                                          <p:attrName>style.visibility</p:attrName>
                                        </p:attrNameLst>
                                      </p:cBhvr>
                                      <p:to>
                                        <p:strVal val="hidden"/>
                                      </p:to>
                                    </p:set>
                                    <p:audio>
                                      <p:cMediaNode>
                                        <p:cTn display="0" masterRel="sameClick">
                                          <p:stCondLst>
                                            <p:cond evt="begin" delay="0">
                                              <p:tn val="386"/>
                                            </p:cond>
                                          </p:stCondLst>
                                          <p:endCondLst>
                                            <p:cond evt="onStopAudio" delay="0">
                                              <p:tgtEl>
                                                <p:sldTgt/>
                                              </p:tgtEl>
                                            </p:cond>
                                          </p:endCondLst>
                                        </p:cTn>
                                        <p:tgtEl>
                                          <p:sndTgt r:embed="rId2" name="chimes.wav"/>
                                        </p:tgtEl>
                                      </p:cMediaNode>
                                    </p:audio>
                                  </p:subTnLst>
                                </p:cTn>
                              </p:par>
                              <p:par>
                                <p:cTn id="389" presetID="21" presetClass="entr" presetSubtype="4" repeatCount="indefinite" fill="hold" nodeType="withEffect">
                                  <p:stCondLst>
                                    <p:cond delay="0"/>
                                  </p:stCondLst>
                                  <p:childTnLst>
                                    <p:set>
                                      <p:cBhvr>
                                        <p:cTn id="390" dur="1" fill="hold">
                                          <p:stCondLst>
                                            <p:cond delay="0"/>
                                          </p:stCondLst>
                                        </p:cTn>
                                        <p:tgtEl>
                                          <p:spTgt spid="181388"/>
                                        </p:tgtEl>
                                        <p:attrNameLst>
                                          <p:attrName>style.visibility</p:attrName>
                                        </p:attrNameLst>
                                      </p:cBhvr>
                                      <p:to>
                                        <p:strVal val="visible"/>
                                      </p:to>
                                    </p:set>
                                    <p:animEffect transition="in" filter="wheel(4)">
                                      <p:cBhvr>
                                        <p:cTn id="391" dur="1000"/>
                                        <p:tgtEl>
                                          <p:spTgt spid="181388"/>
                                        </p:tgtEl>
                                      </p:cBhvr>
                                    </p:animEffect>
                                  </p:childTnLst>
                                  <p:subTnLst>
                                    <p:set>
                                      <p:cBhvr override="childStyle">
                                        <p:cTn dur="1" fill="hold" display="0" masterRel="nextClick" afterEffect="1"/>
                                        <p:tgtEl>
                                          <p:spTgt spid="181388"/>
                                        </p:tgtEl>
                                        <p:attrNameLst>
                                          <p:attrName>style.visibility</p:attrName>
                                        </p:attrNameLst>
                                      </p:cBhvr>
                                      <p:to>
                                        <p:strVal val="hidden"/>
                                      </p:to>
                                    </p:set>
                                    <p:audio>
                                      <p:cMediaNode>
                                        <p:cTn display="0" masterRel="sameClick">
                                          <p:stCondLst>
                                            <p:cond evt="begin" delay="0">
                                              <p:tn val="389"/>
                                            </p:cond>
                                          </p:stCondLst>
                                          <p:endCondLst>
                                            <p:cond evt="onStopAudio" delay="0">
                                              <p:tgtEl>
                                                <p:sldTgt/>
                                              </p:tgtEl>
                                            </p:cond>
                                          </p:endCondLst>
                                        </p:cTn>
                                        <p:tgtEl>
                                          <p:sndTgt r:embed="rId2" name="chimes.wav"/>
                                        </p:tgtEl>
                                      </p:cMediaNode>
                                    </p:audio>
                                  </p:subTnLst>
                                </p:cTn>
                              </p:par>
                              <p:par>
                                <p:cTn id="392" presetID="21" presetClass="entr" presetSubtype="4" repeatCount="indefinite" fill="hold" nodeType="withEffect">
                                  <p:stCondLst>
                                    <p:cond delay="0"/>
                                  </p:stCondLst>
                                  <p:childTnLst>
                                    <p:set>
                                      <p:cBhvr>
                                        <p:cTn id="393" dur="1" fill="hold">
                                          <p:stCondLst>
                                            <p:cond delay="0"/>
                                          </p:stCondLst>
                                        </p:cTn>
                                        <p:tgtEl>
                                          <p:spTgt spid="181389"/>
                                        </p:tgtEl>
                                        <p:attrNameLst>
                                          <p:attrName>style.visibility</p:attrName>
                                        </p:attrNameLst>
                                      </p:cBhvr>
                                      <p:to>
                                        <p:strVal val="visible"/>
                                      </p:to>
                                    </p:set>
                                    <p:animEffect transition="in" filter="wheel(4)">
                                      <p:cBhvr>
                                        <p:cTn id="394" dur="1000"/>
                                        <p:tgtEl>
                                          <p:spTgt spid="181389"/>
                                        </p:tgtEl>
                                      </p:cBhvr>
                                    </p:animEffect>
                                  </p:childTnLst>
                                  <p:subTnLst>
                                    <p:set>
                                      <p:cBhvr override="childStyle">
                                        <p:cTn dur="1" fill="hold" display="0" masterRel="nextClick" afterEffect="1"/>
                                        <p:tgtEl>
                                          <p:spTgt spid="181389"/>
                                        </p:tgtEl>
                                        <p:attrNameLst>
                                          <p:attrName>style.visibility</p:attrName>
                                        </p:attrNameLst>
                                      </p:cBhvr>
                                      <p:to>
                                        <p:strVal val="hidden"/>
                                      </p:to>
                                    </p:set>
                                    <p:audio>
                                      <p:cMediaNode>
                                        <p:cTn display="0" masterRel="sameClick">
                                          <p:stCondLst>
                                            <p:cond evt="begin" delay="0">
                                              <p:tn val="392"/>
                                            </p:cond>
                                          </p:stCondLst>
                                          <p:endCondLst>
                                            <p:cond evt="onStopAudio" delay="0">
                                              <p:tgtEl>
                                                <p:sldTgt/>
                                              </p:tgtEl>
                                            </p:cond>
                                          </p:endCondLst>
                                        </p:cTn>
                                        <p:tgtEl>
                                          <p:sndTgt r:embed="rId2" name="chimes.wav"/>
                                        </p:tgtEl>
                                      </p:cMediaNode>
                                    </p:audio>
                                  </p:subTnLst>
                                </p:cTn>
                              </p:par>
                              <p:par>
                                <p:cTn id="395" presetID="21" presetClass="entr" presetSubtype="4" repeatCount="indefinite" fill="hold" nodeType="withEffect">
                                  <p:stCondLst>
                                    <p:cond delay="0"/>
                                  </p:stCondLst>
                                  <p:childTnLst>
                                    <p:set>
                                      <p:cBhvr>
                                        <p:cTn id="396" dur="1" fill="hold">
                                          <p:stCondLst>
                                            <p:cond delay="0"/>
                                          </p:stCondLst>
                                        </p:cTn>
                                        <p:tgtEl>
                                          <p:spTgt spid="181390"/>
                                        </p:tgtEl>
                                        <p:attrNameLst>
                                          <p:attrName>style.visibility</p:attrName>
                                        </p:attrNameLst>
                                      </p:cBhvr>
                                      <p:to>
                                        <p:strVal val="visible"/>
                                      </p:to>
                                    </p:set>
                                    <p:animEffect transition="in" filter="wheel(4)">
                                      <p:cBhvr>
                                        <p:cTn id="397" dur="1000"/>
                                        <p:tgtEl>
                                          <p:spTgt spid="181390"/>
                                        </p:tgtEl>
                                      </p:cBhvr>
                                    </p:animEffect>
                                  </p:childTnLst>
                                  <p:subTnLst>
                                    <p:set>
                                      <p:cBhvr override="childStyle">
                                        <p:cTn dur="1" fill="hold" display="0" masterRel="nextClick" afterEffect="1"/>
                                        <p:tgtEl>
                                          <p:spTgt spid="181390"/>
                                        </p:tgtEl>
                                        <p:attrNameLst>
                                          <p:attrName>style.visibility</p:attrName>
                                        </p:attrNameLst>
                                      </p:cBhvr>
                                      <p:to>
                                        <p:strVal val="hidden"/>
                                      </p:to>
                                    </p:set>
                                    <p:audio>
                                      <p:cMediaNode>
                                        <p:cTn display="0" masterRel="sameClick">
                                          <p:stCondLst>
                                            <p:cond evt="begin" delay="0">
                                              <p:tn val="395"/>
                                            </p:cond>
                                          </p:stCondLst>
                                          <p:endCondLst>
                                            <p:cond evt="onStopAudio" delay="0">
                                              <p:tgtEl>
                                                <p:sldTgt/>
                                              </p:tgtEl>
                                            </p:cond>
                                          </p:endCondLst>
                                        </p:cTn>
                                        <p:tgtEl>
                                          <p:sndTgt r:embed="rId2" name="chimes.wav"/>
                                        </p:tgtEl>
                                      </p:cMediaNode>
                                    </p:audio>
                                  </p:subTnLst>
                                </p:cTn>
                              </p:par>
                              <p:par>
                                <p:cTn id="398" presetID="21" presetClass="entr" presetSubtype="4" repeatCount="indefinite" fill="hold" nodeType="withEffect">
                                  <p:stCondLst>
                                    <p:cond delay="0"/>
                                  </p:stCondLst>
                                  <p:childTnLst>
                                    <p:set>
                                      <p:cBhvr>
                                        <p:cTn id="399" dur="1" fill="hold">
                                          <p:stCondLst>
                                            <p:cond delay="0"/>
                                          </p:stCondLst>
                                        </p:cTn>
                                        <p:tgtEl>
                                          <p:spTgt spid="181391"/>
                                        </p:tgtEl>
                                        <p:attrNameLst>
                                          <p:attrName>style.visibility</p:attrName>
                                        </p:attrNameLst>
                                      </p:cBhvr>
                                      <p:to>
                                        <p:strVal val="visible"/>
                                      </p:to>
                                    </p:set>
                                    <p:animEffect transition="in" filter="wheel(4)">
                                      <p:cBhvr>
                                        <p:cTn id="400" dur="1000"/>
                                        <p:tgtEl>
                                          <p:spTgt spid="181391"/>
                                        </p:tgtEl>
                                      </p:cBhvr>
                                    </p:animEffect>
                                  </p:childTnLst>
                                  <p:subTnLst>
                                    <p:set>
                                      <p:cBhvr override="childStyle">
                                        <p:cTn dur="1" fill="hold" display="0" masterRel="nextClick" afterEffect="1"/>
                                        <p:tgtEl>
                                          <p:spTgt spid="181391"/>
                                        </p:tgtEl>
                                        <p:attrNameLst>
                                          <p:attrName>style.visibility</p:attrName>
                                        </p:attrNameLst>
                                      </p:cBhvr>
                                      <p:to>
                                        <p:strVal val="hidden"/>
                                      </p:to>
                                    </p:set>
                                    <p:audio>
                                      <p:cMediaNode>
                                        <p:cTn display="0" masterRel="sameClick">
                                          <p:stCondLst>
                                            <p:cond evt="begin" delay="0">
                                              <p:tn val="398"/>
                                            </p:cond>
                                          </p:stCondLst>
                                          <p:endCondLst>
                                            <p:cond evt="onStopAudio" delay="0">
                                              <p:tgtEl>
                                                <p:sldTgt/>
                                              </p:tgtEl>
                                            </p:cond>
                                          </p:endCondLst>
                                        </p:cTn>
                                        <p:tgtEl>
                                          <p:sndTgt r:embed="rId2" name="chimes.wav"/>
                                        </p:tgtEl>
                                      </p:cMediaNode>
                                    </p:audio>
                                  </p:subTnLst>
                                </p:cTn>
                              </p:par>
                              <p:par>
                                <p:cTn id="401" presetID="21" presetClass="entr" presetSubtype="4" repeatCount="indefinite" fill="hold" nodeType="withEffect">
                                  <p:stCondLst>
                                    <p:cond delay="0"/>
                                  </p:stCondLst>
                                  <p:childTnLst>
                                    <p:set>
                                      <p:cBhvr>
                                        <p:cTn id="402" dur="1" fill="hold">
                                          <p:stCondLst>
                                            <p:cond delay="0"/>
                                          </p:stCondLst>
                                        </p:cTn>
                                        <p:tgtEl>
                                          <p:spTgt spid="181392"/>
                                        </p:tgtEl>
                                        <p:attrNameLst>
                                          <p:attrName>style.visibility</p:attrName>
                                        </p:attrNameLst>
                                      </p:cBhvr>
                                      <p:to>
                                        <p:strVal val="visible"/>
                                      </p:to>
                                    </p:set>
                                    <p:animEffect transition="in" filter="wheel(4)">
                                      <p:cBhvr>
                                        <p:cTn id="403" dur="1000"/>
                                        <p:tgtEl>
                                          <p:spTgt spid="181392"/>
                                        </p:tgtEl>
                                      </p:cBhvr>
                                    </p:animEffect>
                                  </p:childTnLst>
                                  <p:subTnLst>
                                    <p:set>
                                      <p:cBhvr override="childStyle">
                                        <p:cTn dur="1" fill="hold" display="0" masterRel="nextClick" afterEffect="1"/>
                                        <p:tgtEl>
                                          <p:spTgt spid="181392"/>
                                        </p:tgtEl>
                                        <p:attrNameLst>
                                          <p:attrName>style.visibility</p:attrName>
                                        </p:attrNameLst>
                                      </p:cBhvr>
                                      <p:to>
                                        <p:strVal val="hidden"/>
                                      </p:to>
                                    </p:set>
                                    <p:audio>
                                      <p:cMediaNode>
                                        <p:cTn display="0" masterRel="sameClick">
                                          <p:stCondLst>
                                            <p:cond evt="begin" delay="0">
                                              <p:tn val="401"/>
                                            </p:cond>
                                          </p:stCondLst>
                                          <p:endCondLst>
                                            <p:cond evt="onStopAudio" delay="0">
                                              <p:tgtEl>
                                                <p:sldTgt/>
                                              </p:tgtEl>
                                            </p:cond>
                                          </p:endCondLst>
                                        </p:cTn>
                                        <p:tgtEl>
                                          <p:sndTgt r:embed="rId2" name="chimes.wav"/>
                                        </p:tgtEl>
                                      </p:cMediaNode>
                                    </p:audio>
                                  </p:subTnLst>
                                </p:cTn>
                              </p:par>
                              <p:par>
                                <p:cTn id="404" presetID="21" presetClass="entr" presetSubtype="4" repeatCount="indefinite" fill="hold" nodeType="withEffect">
                                  <p:stCondLst>
                                    <p:cond delay="0"/>
                                  </p:stCondLst>
                                  <p:childTnLst>
                                    <p:set>
                                      <p:cBhvr>
                                        <p:cTn id="405" dur="1" fill="hold">
                                          <p:stCondLst>
                                            <p:cond delay="0"/>
                                          </p:stCondLst>
                                        </p:cTn>
                                        <p:tgtEl>
                                          <p:spTgt spid="181393"/>
                                        </p:tgtEl>
                                        <p:attrNameLst>
                                          <p:attrName>style.visibility</p:attrName>
                                        </p:attrNameLst>
                                      </p:cBhvr>
                                      <p:to>
                                        <p:strVal val="visible"/>
                                      </p:to>
                                    </p:set>
                                    <p:animEffect transition="in" filter="wheel(4)">
                                      <p:cBhvr>
                                        <p:cTn id="406" dur="1000"/>
                                        <p:tgtEl>
                                          <p:spTgt spid="181393"/>
                                        </p:tgtEl>
                                      </p:cBhvr>
                                    </p:animEffect>
                                  </p:childTnLst>
                                  <p:subTnLst>
                                    <p:set>
                                      <p:cBhvr override="childStyle">
                                        <p:cTn dur="1" fill="hold" display="0" masterRel="nextClick" afterEffect="1"/>
                                        <p:tgtEl>
                                          <p:spTgt spid="181393"/>
                                        </p:tgtEl>
                                        <p:attrNameLst>
                                          <p:attrName>style.visibility</p:attrName>
                                        </p:attrNameLst>
                                      </p:cBhvr>
                                      <p:to>
                                        <p:strVal val="hidden"/>
                                      </p:to>
                                    </p:set>
                                    <p:audio>
                                      <p:cMediaNode>
                                        <p:cTn display="0" masterRel="sameClick">
                                          <p:stCondLst>
                                            <p:cond evt="begin" delay="0">
                                              <p:tn val="404"/>
                                            </p:cond>
                                          </p:stCondLst>
                                          <p:endCondLst>
                                            <p:cond evt="onStopAudio" delay="0">
                                              <p:tgtEl>
                                                <p:sldTgt/>
                                              </p:tgtEl>
                                            </p:cond>
                                          </p:endCondLst>
                                        </p:cTn>
                                        <p:tgtEl>
                                          <p:sndTgt r:embed="rId2" name="chimes.wav"/>
                                        </p:tgtEl>
                                      </p:cMediaNode>
                                    </p:audio>
                                  </p:subTnLst>
                                </p:cTn>
                              </p:par>
                              <p:par>
                                <p:cTn id="407" presetID="21" presetClass="entr" presetSubtype="4" repeatCount="indefinite" fill="hold" nodeType="withEffect">
                                  <p:stCondLst>
                                    <p:cond delay="0"/>
                                  </p:stCondLst>
                                  <p:childTnLst>
                                    <p:set>
                                      <p:cBhvr>
                                        <p:cTn id="408" dur="1" fill="hold">
                                          <p:stCondLst>
                                            <p:cond delay="0"/>
                                          </p:stCondLst>
                                        </p:cTn>
                                        <p:tgtEl>
                                          <p:spTgt spid="181394"/>
                                        </p:tgtEl>
                                        <p:attrNameLst>
                                          <p:attrName>style.visibility</p:attrName>
                                        </p:attrNameLst>
                                      </p:cBhvr>
                                      <p:to>
                                        <p:strVal val="visible"/>
                                      </p:to>
                                    </p:set>
                                    <p:animEffect transition="in" filter="wheel(4)">
                                      <p:cBhvr>
                                        <p:cTn id="409" dur="1000"/>
                                        <p:tgtEl>
                                          <p:spTgt spid="181394"/>
                                        </p:tgtEl>
                                      </p:cBhvr>
                                    </p:animEffect>
                                  </p:childTnLst>
                                  <p:subTnLst>
                                    <p:set>
                                      <p:cBhvr override="childStyle">
                                        <p:cTn dur="1" fill="hold" display="0" masterRel="nextClick" afterEffect="1"/>
                                        <p:tgtEl>
                                          <p:spTgt spid="181394"/>
                                        </p:tgtEl>
                                        <p:attrNameLst>
                                          <p:attrName>style.visibility</p:attrName>
                                        </p:attrNameLst>
                                      </p:cBhvr>
                                      <p:to>
                                        <p:strVal val="hidden"/>
                                      </p:to>
                                    </p:set>
                                    <p:audio>
                                      <p:cMediaNode>
                                        <p:cTn display="0" masterRel="sameClick">
                                          <p:stCondLst>
                                            <p:cond evt="begin" delay="0">
                                              <p:tn val="407"/>
                                            </p:cond>
                                          </p:stCondLst>
                                          <p:endCondLst>
                                            <p:cond evt="onStopAudio" delay="0">
                                              <p:tgtEl>
                                                <p:sldTgt/>
                                              </p:tgtEl>
                                            </p:cond>
                                          </p:endCondLst>
                                        </p:cTn>
                                        <p:tgtEl>
                                          <p:sndTgt r:embed="rId2" name="chimes.wav"/>
                                        </p:tgtEl>
                                      </p:cMediaNode>
                                    </p:audio>
                                  </p:subTnLst>
                                </p:cTn>
                              </p:par>
                              <p:par>
                                <p:cTn id="410" presetID="1" presetClass="emph" presetSubtype="2" repeatCount="indefinite" decel="50000" fill="hold" nodeType="withEffect">
                                  <p:stCondLst>
                                    <p:cond delay="0"/>
                                  </p:stCondLst>
                                  <p:endCondLst>
                                    <p:cond evt="onNext" delay="0">
                                      <p:tgtEl>
                                        <p:sldTgt/>
                                      </p:tgtEl>
                                    </p:cond>
                                  </p:endCondLst>
                                  <p:childTnLst>
                                    <p:animClr clrSpc="rgb" dir="cw">
                                      <p:cBhvr>
                                        <p:cTn id="411" dur="1000" fill="hold"/>
                                        <p:tgtEl>
                                          <p:spTgt spid="181387"/>
                                        </p:tgtEl>
                                        <p:attrNameLst>
                                          <p:attrName>fillcolor</p:attrName>
                                        </p:attrNameLst>
                                      </p:cBhvr>
                                      <p:to>
                                        <a:srgbClr val="00FF00"/>
                                      </p:to>
                                    </p:animClr>
                                    <p:set>
                                      <p:cBhvr>
                                        <p:cTn id="412" dur="1000" fill="hold"/>
                                        <p:tgtEl>
                                          <p:spTgt spid="181387"/>
                                        </p:tgtEl>
                                        <p:attrNameLst>
                                          <p:attrName>fill.type</p:attrName>
                                        </p:attrNameLst>
                                      </p:cBhvr>
                                      <p:to>
                                        <p:strVal val="solid"/>
                                      </p:to>
                                    </p:set>
                                    <p:set>
                                      <p:cBhvr>
                                        <p:cTn id="413" dur="1000" fill="hold"/>
                                        <p:tgtEl>
                                          <p:spTgt spid="181387"/>
                                        </p:tgtEl>
                                        <p:attrNameLst>
                                          <p:attrName>fill.on</p:attrName>
                                        </p:attrNameLst>
                                      </p:cBhvr>
                                      <p:to>
                                        <p:strVal val="true"/>
                                      </p:to>
                                    </p:set>
                                  </p:childTnLst>
                                  <p:subTnLst>
                                    <p:set>
                                      <p:cBhvr override="childStyle">
                                        <p:cTn dur="1" fill="hold" display="0" masterRel="nextClick" afterEffect="1"/>
                                        <p:tgtEl>
                                          <p:spTgt spid="181387"/>
                                        </p:tgtEl>
                                        <p:attrNameLst>
                                          <p:attrName>style.visibility</p:attrName>
                                        </p:attrNameLst>
                                      </p:cBhvr>
                                      <p:to>
                                        <p:strVal val="hidden"/>
                                      </p:to>
                                    </p:set>
                                    <p:audio>
                                      <p:cMediaNode>
                                        <p:cTn display="0" masterRel="sameClick">
                                          <p:stCondLst>
                                            <p:cond evt="begin" delay="0">
                                              <p:tn val="410"/>
                                            </p:cond>
                                          </p:stCondLst>
                                          <p:endCondLst>
                                            <p:cond evt="onStopAudio" delay="0">
                                              <p:tgtEl>
                                                <p:sldTgt/>
                                              </p:tgtEl>
                                            </p:cond>
                                          </p:endCondLst>
                                        </p:cTn>
                                        <p:tgtEl>
                                          <p:sndTgt r:embed="rId2" name="chimes.wav"/>
                                        </p:tgtEl>
                                      </p:cMediaNode>
                                    </p:audio>
                                  </p:subTnLst>
                                </p:cTn>
                              </p:par>
                              <p:par>
                                <p:cTn id="414" presetID="1" presetClass="emph" presetSubtype="2" repeatCount="indefinite" decel="50000" fill="hold" nodeType="withEffect">
                                  <p:stCondLst>
                                    <p:cond delay="0"/>
                                  </p:stCondLst>
                                  <p:endCondLst>
                                    <p:cond evt="onNext" delay="0">
                                      <p:tgtEl>
                                        <p:sldTgt/>
                                      </p:tgtEl>
                                    </p:cond>
                                  </p:endCondLst>
                                  <p:childTnLst>
                                    <p:animClr clrSpc="rgb" dir="cw">
                                      <p:cBhvr>
                                        <p:cTn id="415" dur="1000" fill="hold"/>
                                        <p:tgtEl>
                                          <p:spTgt spid="181388"/>
                                        </p:tgtEl>
                                        <p:attrNameLst>
                                          <p:attrName>fillcolor</p:attrName>
                                        </p:attrNameLst>
                                      </p:cBhvr>
                                      <p:to>
                                        <a:srgbClr val="00FF00"/>
                                      </p:to>
                                    </p:animClr>
                                    <p:set>
                                      <p:cBhvr>
                                        <p:cTn id="416" dur="1000" fill="hold"/>
                                        <p:tgtEl>
                                          <p:spTgt spid="181388"/>
                                        </p:tgtEl>
                                        <p:attrNameLst>
                                          <p:attrName>fill.type</p:attrName>
                                        </p:attrNameLst>
                                      </p:cBhvr>
                                      <p:to>
                                        <p:strVal val="solid"/>
                                      </p:to>
                                    </p:set>
                                    <p:set>
                                      <p:cBhvr>
                                        <p:cTn id="417" dur="1000" fill="hold"/>
                                        <p:tgtEl>
                                          <p:spTgt spid="181388"/>
                                        </p:tgtEl>
                                        <p:attrNameLst>
                                          <p:attrName>fill.on</p:attrName>
                                        </p:attrNameLst>
                                      </p:cBhvr>
                                      <p:to>
                                        <p:strVal val="true"/>
                                      </p:to>
                                    </p:set>
                                  </p:childTnLst>
                                  <p:subTnLst>
                                    <p:set>
                                      <p:cBhvr override="childStyle">
                                        <p:cTn dur="1" fill="hold" display="0" masterRel="nextClick" afterEffect="1"/>
                                        <p:tgtEl>
                                          <p:spTgt spid="181388"/>
                                        </p:tgtEl>
                                        <p:attrNameLst>
                                          <p:attrName>style.visibility</p:attrName>
                                        </p:attrNameLst>
                                      </p:cBhvr>
                                      <p:to>
                                        <p:strVal val="hidden"/>
                                      </p:to>
                                    </p:set>
                                    <p:audio>
                                      <p:cMediaNode>
                                        <p:cTn display="0" masterRel="sameClick">
                                          <p:stCondLst>
                                            <p:cond evt="begin" delay="0">
                                              <p:tn val="414"/>
                                            </p:cond>
                                          </p:stCondLst>
                                          <p:endCondLst>
                                            <p:cond evt="onStopAudio" delay="0">
                                              <p:tgtEl>
                                                <p:sldTgt/>
                                              </p:tgtEl>
                                            </p:cond>
                                          </p:endCondLst>
                                        </p:cTn>
                                        <p:tgtEl>
                                          <p:sndTgt r:embed="rId2" name="chimes.wav"/>
                                        </p:tgtEl>
                                      </p:cMediaNode>
                                    </p:audio>
                                  </p:subTnLst>
                                </p:cTn>
                              </p:par>
                              <p:par>
                                <p:cTn id="418" presetID="1" presetClass="emph" presetSubtype="2" repeatCount="indefinite" decel="50000" fill="hold" nodeType="withEffect">
                                  <p:stCondLst>
                                    <p:cond delay="0"/>
                                  </p:stCondLst>
                                  <p:endCondLst>
                                    <p:cond evt="onNext" delay="0">
                                      <p:tgtEl>
                                        <p:sldTgt/>
                                      </p:tgtEl>
                                    </p:cond>
                                  </p:endCondLst>
                                  <p:childTnLst>
                                    <p:animClr clrSpc="rgb" dir="cw">
                                      <p:cBhvr>
                                        <p:cTn id="419" dur="1000" fill="hold"/>
                                        <p:tgtEl>
                                          <p:spTgt spid="181389"/>
                                        </p:tgtEl>
                                        <p:attrNameLst>
                                          <p:attrName>fillcolor</p:attrName>
                                        </p:attrNameLst>
                                      </p:cBhvr>
                                      <p:to>
                                        <a:srgbClr val="00FF00"/>
                                      </p:to>
                                    </p:animClr>
                                    <p:set>
                                      <p:cBhvr>
                                        <p:cTn id="420" dur="1000" fill="hold"/>
                                        <p:tgtEl>
                                          <p:spTgt spid="181389"/>
                                        </p:tgtEl>
                                        <p:attrNameLst>
                                          <p:attrName>fill.type</p:attrName>
                                        </p:attrNameLst>
                                      </p:cBhvr>
                                      <p:to>
                                        <p:strVal val="solid"/>
                                      </p:to>
                                    </p:set>
                                    <p:set>
                                      <p:cBhvr>
                                        <p:cTn id="421" dur="1000" fill="hold"/>
                                        <p:tgtEl>
                                          <p:spTgt spid="181389"/>
                                        </p:tgtEl>
                                        <p:attrNameLst>
                                          <p:attrName>fill.on</p:attrName>
                                        </p:attrNameLst>
                                      </p:cBhvr>
                                      <p:to>
                                        <p:strVal val="true"/>
                                      </p:to>
                                    </p:set>
                                  </p:childTnLst>
                                  <p:subTnLst>
                                    <p:set>
                                      <p:cBhvr override="childStyle">
                                        <p:cTn dur="1" fill="hold" display="0" masterRel="nextClick" afterEffect="1"/>
                                        <p:tgtEl>
                                          <p:spTgt spid="181389"/>
                                        </p:tgtEl>
                                        <p:attrNameLst>
                                          <p:attrName>style.visibility</p:attrName>
                                        </p:attrNameLst>
                                      </p:cBhvr>
                                      <p:to>
                                        <p:strVal val="hidden"/>
                                      </p:to>
                                    </p:set>
                                    <p:audio>
                                      <p:cMediaNode>
                                        <p:cTn display="0" masterRel="sameClick">
                                          <p:stCondLst>
                                            <p:cond evt="begin" delay="0">
                                              <p:tn val="418"/>
                                            </p:cond>
                                          </p:stCondLst>
                                          <p:endCondLst>
                                            <p:cond evt="onStopAudio" delay="0">
                                              <p:tgtEl>
                                                <p:sldTgt/>
                                              </p:tgtEl>
                                            </p:cond>
                                          </p:endCondLst>
                                        </p:cTn>
                                        <p:tgtEl>
                                          <p:sndTgt r:embed="rId2" name="chimes.wav"/>
                                        </p:tgtEl>
                                      </p:cMediaNode>
                                    </p:audio>
                                  </p:subTnLst>
                                </p:cTn>
                              </p:par>
                              <p:par>
                                <p:cTn id="422" presetID="1" presetClass="emph" presetSubtype="2" repeatCount="indefinite" decel="50000" fill="hold" nodeType="withEffect">
                                  <p:stCondLst>
                                    <p:cond delay="0"/>
                                  </p:stCondLst>
                                  <p:endCondLst>
                                    <p:cond evt="onNext" delay="0">
                                      <p:tgtEl>
                                        <p:sldTgt/>
                                      </p:tgtEl>
                                    </p:cond>
                                  </p:endCondLst>
                                  <p:childTnLst>
                                    <p:animClr clrSpc="rgb" dir="cw">
                                      <p:cBhvr>
                                        <p:cTn id="423" dur="1000" fill="hold"/>
                                        <p:tgtEl>
                                          <p:spTgt spid="181390"/>
                                        </p:tgtEl>
                                        <p:attrNameLst>
                                          <p:attrName>fillcolor</p:attrName>
                                        </p:attrNameLst>
                                      </p:cBhvr>
                                      <p:to>
                                        <a:srgbClr val="00FF00"/>
                                      </p:to>
                                    </p:animClr>
                                    <p:set>
                                      <p:cBhvr>
                                        <p:cTn id="424" dur="1000" fill="hold"/>
                                        <p:tgtEl>
                                          <p:spTgt spid="181390"/>
                                        </p:tgtEl>
                                        <p:attrNameLst>
                                          <p:attrName>fill.type</p:attrName>
                                        </p:attrNameLst>
                                      </p:cBhvr>
                                      <p:to>
                                        <p:strVal val="solid"/>
                                      </p:to>
                                    </p:set>
                                    <p:set>
                                      <p:cBhvr>
                                        <p:cTn id="425" dur="1000" fill="hold"/>
                                        <p:tgtEl>
                                          <p:spTgt spid="181390"/>
                                        </p:tgtEl>
                                        <p:attrNameLst>
                                          <p:attrName>fill.on</p:attrName>
                                        </p:attrNameLst>
                                      </p:cBhvr>
                                      <p:to>
                                        <p:strVal val="true"/>
                                      </p:to>
                                    </p:set>
                                  </p:childTnLst>
                                  <p:subTnLst>
                                    <p:set>
                                      <p:cBhvr override="childStyle">
                                        <p:cTn dur="1" fill="hold" display="0" masterRel="nextClick" afterEffect="1"/>
                                        <p:tgtEl>
                                          <p:spTgt spid="181390"/>
                                        </p:tgtEl>
                                        <p:attrNameLst>
                                          <p:attrName>style.visibility</p:attrName>
                                        </p:attrNameLst>
                                      </p:cBhvr>
                                      <p:to>
                                        <p:strVal val="hidden"/>
                                      </p:to>
                                    </p:set>
                                    <p:audio>
                                      <p:cMediaNode>
                                        <p:cTn display="0" masterRel="sameClick">
                                          <p:stCondLst>
                                            <p:cond evt="begin" delay="0">
                                              <p:tn val="422"/>
                                            </p:cond>
                                          </p:stCondLst>
                                          <p:endCondLst>
                                            <p:cond evt="onStopAudio" delay="0">
                                              <p:tgtEl>
                                                <p:sldTgt/>
                                              </p:tgtEl>
                                            </p:cond>
                                          </p:endCondLst>
                                        </p:cTn>
                                        <p:tgtEl>
                                          <p:sndTgt r:embed="rId2" name="chimes.wav"/>
                                        </p:tgtEl>
                                      </p:cMediaNode>
                                    </p:audio>
                                  </p:subTnLst>
                                </p:cTn>
                              </p:par>
                              <p:par>
                                <p:cTn id="426" presetID="1" presetClass="emph" presetSubtype="2" repeatCount="indefinite" decel="50000" fill="hold" nodeType="withEffect">
                                  <p:stCondLst>
                                    <p:cond delay="0"/>
                                  </p:stCondLst>
                                  <p:endCondLst>
                                    <p:cond evt="onNext" delay="0">
                                      <p:tgtEl>
                                        <p:sldTgt/>
                                      </p:tgtEl>
                                    </p:cond>
                                  </p:endCondLst>
                                  <p:childTnLst>
                                    <p:animClr clrSpc="rgb" dir="cw">
                                      <p:cBhvr>
                                        <p:cTn id="427" dur="1000" fill="hold"/>
                                        <p:tgtEl>
                                          <p:spTgt spid="181391"/>
                                        </p:tgtEl>
                                        <p:attrNameLst>
                                          <p:attrName>fillcolor</p:attrName>
                                        </p:attrNameLst>
                                      </p:cBhvr>
                                      <p:to>
                                        <a:srgbClr val="00FF00"/>
                                      </p:to>
                                    </p:animClr>
                                    <p:set>
                                      <p:cBhvr>
                                        <p:cTn id="428" dur="1000" fill="hold"/>
                                        <p:tgtEl>
                                          <p:spTgt spid="181391"/>
                                        </p:tgtEl>
                                        <p:attrNameLst>
                                          <p:attrName>fill.type</p:attrName>
                                        </p:attrNameLst>
                                      </p:cBhvr>
                                      <p:to>
                                        <p:strVal val="solid"/>
                                      </p:to>
                                    </p:set>
                                    <p:set>
                                      <p:cBhvr>
                                        <p:cTn id="429" dur="1000" fill="hold"/>
                                        <p:tgtEl>
                                          <p:spTgt spid="181391"/>
                                        </p:tgtEl>
                                        <p:attrNameLst>
                                          <p:attrName>fill.on</p:attrName>
                                        </p:attrNameLst>
                                      </p:cBhvr>
                                      <p:to>
                                        <p:strVal val="true"/>
                                      </p:to>
                                    </p:set>
                                  </p:childTnLst>
                                  <p:subTnLst>
                                    <p:set>
                                      <p:cBhvr override="childStyle">
                                        <p:cTn dur="1" fill="hold" display="0" masterRel="nextClick" afterEffect="1"/>
                                        <p:tgtEl>
                                          <p:spTgt spid="181391"/>
                                        </p:tgtEl>
                                        <p:attrNameLst>
                                          <p:attrName>style.visibility</p:attrName>
                                        </p:attrNameLst>
                                      </p:cBhvr>
                                      <p:to>
                                        <p:strVal val="hidden"/>
                                      </p:to>
                                    </p:set>
                                    <p:audio>
                                      <p:cMediaNode>
                                        <p:cTn display="0" masterRel="sameClick">
                                          <p:stCondLst>
                                            <p:cond evt="begin" delay="0">
                                              <p:tn val="426"/>
                                            </p:cond>
                                          </p:stCondLst>
                                          <p:endCondLst>
                                            <p:cond evt="onStopAudio" delay="0">
                                              <p:tgtEl>
                                                <p:sldTgt/>
                                              </p:tgtEl>
                                            </p:cond>
                                          </p:endCondLst>
                                        </p:cTn>
                                        <p:tgtEl>
                                          <p:sndTgt r:embed="rId2" name="chimes.wav"/>
                                        </p:tgtEl>
                                      </p:cMediaNode>
                                    </p:audio>
                                  </p:subTnLst>
                                </p:cTn>
                              </p:par>
                              <p:par>
                                <p:cTn id="430" presetID="1" presetClass="emph" presetSubtype="2" repeatCount="indefinite" decel="50000" fill="hold" nodeType="withEffect">
                                  <p:stCondLst>
                                    <p:cond delay="0"/>
                                  </p:stCondLst>
                                  <p:endCondLst>
                                    <p:cond evt="onNext" delay="0">
                                      <p:tgtEl>
                                        <p:sldTgt/>
                                      </p:tgtEl>
                                    </p:cond>
                                  </p:endCondLst>
                                  <p:childTnLst>
                                    <p:animClr clrSpc="rgb" dir="cw">
                                      <p:cBhvr>
                                        <p:cTn id="431" dur="1000" fill="hold"/>
                                        <p:tgtEl>
                                          <p:spTgt spid="181392"/>
                                        </p:tgtEl>
                                        <p:attrNameLst>
                                          <p:attrName>fillcolor</p:attrName>
                                        </p:attrNameLst>
                                      </p:cBhvr>
                                      <p:to>
                                        <a:srgbClr val="00FF00"/>
                                      </p:to>
                                    </p:animClr>
                                    <p:set>
                                      <p:cBhvr>
                                        <p:cTn id="432" dur="1000" fill="hold"/>
                                        <p:tgtEl>
                                          <p:spTgt spid="181392"/>
                                        </p:tgtEl>
                                        <p:attrNameLst>
                                          <p:attrName>fill.type</p:attrName>
                                        </p:attrNameLst>
                                      </p:cBhvr>
                                      <p:to>
                                        <p:strVal val="solid"/>
                                      </p:to>
                                    </p:set>
                                    <p:set>
                                      <p:cBhvr>
                                        <p:cTn id="433" dur="1000" fill="hold"/>
                                        <p:tgtEl>
                                          <p:spTgt spid="181392"/>
                                        </p:tgtEl>
                                        <p:attrNameLst>
                                          <p:attrName>fill.on</p:attrName>
                                        </p:attrNameLst>
                                      </p:cBhvr>
                                      <p:to>
                                        <p:strVal val="true"/>
                                      </p:to>
                                    </p:set>
                                  </p:childTnLst>
                                  <p:subTnLst>
                                    <p:set>
                                      <p:cBhvr override="childStyle">
                                        <p:cTn dur="1" fill="hold" display="0" masterRel="nextClick" afterEffect="1"/>
                                        <p:tgtEl>
                                          <p:spTgt spid="181392"/>
                                        </p:tgtEl>
                                        <p:attrNameLst>
                                          <p:attrName>style.visibility</p:attrName>
                                        </p:attrNameLst>
                                      </p:cBhvr>
                                      <p:to>
                                        <p:strVal val="hidden"/>
                                      </p:to>
                                    </p:set>
                                    <p:audio>
                                      <p:cMediaNode>
                                        <p:cTn display="0" masterRel="sameClick">
                                          <p:stCondLst>
                                            <p:cond evt="begin" delay="0">
                                              <p:tn val="430"/>
                                            </p:cond>
                                          </p:stCondLst>
                                          <p:endCondLst>
                                            <p:cond evt="onStopAudio" delay="0">
                                              <p:tgtEl>
                                                <p:sldTgt/>
                                              </p:tgtEl>
                                            </p:cond>
                                          </p:endCondLst>
                                        </p:cTn>
                                        <p:tgtEl>
                                          <p:sndTgt r:embed="rId2" name="chimes.wav"/>
                                        </p:tgtEl>
                                      </p:cMediaNode>
                                    </p:audio>
                                  </p:subTnLst>
                                </p:cTn>
                              </p:par>
                              <p:par>
                                <p:cTn id="434" presetID="1" presetClass="emph" presetSubtype="2" repeatCount="indefinite" decel="50000" fill="hold" nodeType="withEffect">
                                  <p:stCondLst>
                                    <p:cond delay="0"/>
                                  </p:stCondLst>
                                  <p:endCondLst>
                                    <p:cond evt="onNext" delay="0">
                                      <p:tgtEl>
                                        <p:sldTgt/>
                                      </p:tgtEl>
                                    </p:cond>
                                  </p:endCondLst>
                                  <p:childTnLst>
                                    <p:animClr clrSpc="rgb" dir="cw">
                                      <p:cBhvr>
                                        <p:cTn id="435" dur="1000" fill="hold"/>
                                        <p:tgtEl>
                                          <p:spTgt spid="181393"/>
                                        </p:tgtEl>
                                        <p:attrNameLst>
                                          <p:attrName>fillcolor</p:attrName>
                                        </p:attrNameLst>
                                      </p:cBhvr>
                                      <p:to>
                                        <a:srgbClr val="00FF00"/>
                                      </p:to>
                                    </p:animClr>
                                    <p:set>
                                      <p:cBhvr>
                                        <p:cTn id="436" dur="1000" fill="hold"/>
                                        <p:tgtEl>
                                          <p:spTgt spid="181393"/>
                                        </p:tgtEl>
                                        <p:attrNameLst>
                                          <p:attrName>fill.type</p:attrName>
                                        </p:attrNameLst>
                                      </p:cBhvr>
                                      <p:to>
                                        <p:strVal val="solid"/>
                                      </p:to>
                                    </p:set>
                                    <p:set>
                                      <p:cBhvr>
                                        <p:cTn id="437" dur="1000" fill="hold"/>
                                        <p:tgtEl>
                                          <p:spTgt spid="181393"/>
                                        </p:tgtEl>
                                        <p:attrNameLst>
                                          <p:attrName>fill.on</p:attrName>
                                        </p:attrNameLst>
                                      </p:cBhvr>
                                      <p:to>
                                        <p:strVal val="true"/>
                                      </p:to>
                                    </p:set>
                                  </p:childTnLst>
                                  <p:subTnLst>
                                    <p:set>
                                      <p:cBhvr override="childStyle">
                                        <p:cTn dur="1" fill="hold" display="0" masterRel="nextClick" afterEffect="1"/>
                                        <p:tgtEl>
                                          <p:spTgt spid="181393"/>
                                        </p:tgtEl>
                                        <p:attrNameLst>
                                          <p:attrName>style.visibility</p:attrName>
                                        </p:attrNameLst>
                                      </p:cBhvr>
                                      <p:to>
                                        <p:strVal val="hidden"/>
                                      </p:to>
                                    </p:set>
                                    <p:audio>
                                      <p:cMediaNode>
                                        <p:cTn display="0" masterRel="sameClick">
                                          <p:stCondLst>
                                            <p:cond evt="begin" delay="0">
                                              <p:tn val="434"/>
                                            </p:cond>
                                          </p:stCondLst>
                                          <p:endCondLst>
                                            <p:cond evt="onStopAudio" delay="0">
                                              <p:tgtEl>
                                                <p:sldTgt/>
                                              </p:tgtEl>
                                            </p:cond>
                                          </p:endCondLst>
                                        </p:cTn>
                                        <p:tgtEl>
                                          <p:sndTgt r:embed="rId2" name="chimes.wav"/>
                                        </p:tgtEl>
                                      </p:cMediaNode>
                                    </p:audio>
                                  </p:subTnLst>
                                </p:cTn>
                              </p:par>
                              <p:par>
                                <p:cTn id="438" presetID="1" presetClass="emph" presetSubtype="2" repeatCount="indefinite" decel="50000" fill="hold" nodeType="withEffect">
                                  <p:stCondLst>
                                    <p:cond delay="0"/>
                                  </p:stCondLst>
                                  <p:endCondLst>
                                    <p:cond evt="onNext" delay="0">
                                      <p:tgtEl>
                                        <p:sldTgt/>
                                      </p:tgtEl>
                                    </p:cond>
                                  </p:endCondLst>
                                  <p:childTnLst>
                                    <p:animClr clrSpc="rgb" dir="cw">
                                      <p:cBhvr>
                                        <p:cTn id="439" dur="1000" fill="hold"/>
                                        <p:tgtEl>
                                          <p:spTgt spid="181394"/>
                                        </p:tgtEl>
                                        <p:attrNameLst>
                                          <p:attrName>fillcolor</p:attrName>
                                        </p:attrNameLst>
                                      </p:cBhvr>
                                      <p:to>
                                        <a:srgbClr val="00FF00"/>
                                      </p:to>
                                    </p:animClr>
                                    <p:set>
                                      <p:cBhvr>
                                        <p:cTn id="440" dur="1000" fill="hold"/>
                                        <p:tgtEl>
                                          <p:spTgt spid="181394"/>
                                        </p:tgtEl>
                                        <p:attrNameLst>
                                          <p:attrName>fill.type</p:attrName>
                                        </p:attrNameLst>
                                      </p:cBhvr>
                                      <p:to>
                                        <p:strVal val="solid"/>
                                      </p:to>
                                    </p:set>
                                    <p:set>
                                      <p:cBhvr>
                                        <p:cTn id="441" dur="1000" fill="hold"/>
                                        <p:tgtEl>
                                          <p:spTgt spid="181394"/>
                                        </p:tgtEl>
                                        <p:attrNameLst>
                                          <p:attrName>fill.on</p:attrName>
                                        </p:attrNameLst>
                                      </p:cBhvr>
                                      <p:to>
                                        <p:strVal val="true"/>
                                      </p:to>
                                    </p:set>
                                  </p:childTnLst>
                                  <p:subTnLst>
                                    <p:set>
                                      <p:cBhvr override="childStyle">
                                        <p:cTn dur="1" fill="hold" display="0" masterRel="nextClick" afterEffect="1"/>
                                        <p:tgtEl>
                                          <p:spTgt spid="181394"/>
                                        </p:tgtEl>
                                        <p:attrNameLst>
                                          <p:attrName>style.visibility</p:attrName>
                                        </p:attrNameLst>
                                      </p:cBhvr>
                                      <p:to>
                                        <p:strVal val="hidden"/>
                                      </p:to>
                                    </p:set>
                                    <p:audio>
                                      <p:cMediaNode>
                                        <p:cTn display="0" masterRel="sameClick">
                                          <p:stCondLst>
                                            <p:cond evt="begin" delay="0">
                                              <p:tn val="438"/>
                                            </p:cond>
                                          </p:stCondLst>
                                          <p:endCondLst>
                                            <p:cond evt="onStopAudio" delay="0">
                                              <p:tgtEl>
                                                <p:sldTgt/>
                                              </p:tgtEl>
                                            </p:cond>
                                          </p:endCondLst>
                                        </p:cTn>
                                        <p:tgtEl>
                                          <p:sndTgt r:embed="rId2" name="chimes.wav"/>
                                        </p:tgtEl>
                                      </p:cMediaNode>
                                    </p:audio>
                                  </p:subTnLst>
                                </p:cTn>
                              </p:par>
                              <p:par>
                                <p:cTn id="442" presetID="8" presetClass="entr" presetSubtype="32" fill="hold" nodeType="withEffect">
                                  <p:stCondLst>
                                    <p:cond delay="0"/>
                                  </p:stCondLst>
                                  <p:childTnLst>
                                    <p:set>
                                      <p:cBhvr>
                                        <p:cTn id="443" dur="1" fill="hold">
                                          <p:stCondLst>
                                            <p:cond delay="0"/>
                                          </p:stCondLst>
                                        </p:cTn>
                                        <p:tgtEl>
                                          <p:spTgt spid="181472"/>
                                        </p:tgtEl>
                                        <p:attrNameLst>
                                          <p:attrName>style.visibility</p:attrName>
                                        </p:attrNameLst>
                                      </p:cBhvr>
                                      <p:to>
                                        <p:strVal val="visible"/>
                                      </p:to>
                                    </p:set>
                                    <p:animEffect transition="in" filter="diamond(out)">
                                      <p:cBhvr>
                                        <p:cTn id="444" dur="1000"/>
                                        <p:tgtEl>
                                          <p:spTgt spid="181472"/>
                                        </p:tgtEl>
                                      </p:cBhvr>
                                    </p:animEffect>
                                  </p:childTnLst>
                                  <p:subTnLst>
                                    <p:set>
                                      <p:cBhvr override="childStyle">
                                        <p:cTn dur="1" fill="hold" display="0" masterRel="nextClick" afterEffect="1"/>
                                        <p:tgtEl>
                                          <p:spTgt spid="181472"/>
                                        </p:tgtEl>
                                        <p:attrNameLst>
                                          <p:attrName>style.visibility</p:attrName>
                                        </p:attrNameLst>
                                      </p:cBhvr>
                                      <p:to>
                                        <p:strVal val="hidden"/>
                                      </p:to>
                                    </p:set>
                                    <p:audio>
                                      <p:cMediaNode vol="100000">
                                        <p:cTn display="0" masterRel="sameClick">
                                          <p:stCondLst>
                                            <p:cond evt="begin" delay="0">
                                              <p:tn val="44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81378"/>
                  </p:tgtEl>
                </p:cond>
              </p:nextCondLst>
            </p:seq>
            <p:seq concurrent="1" nextAc="seek">
              <p:cTn id="445" restart="whenNotActive" fill="hold" evtFilter="cancelBubble" nodeType="interactiveSeq">
                <p:stCondLst>
                  <p:cond evt="onClick" delay="0">
                    <p:tgtEl>
                      <p:spTgt spid="181395"/>
                    </p:tgtEl>
                  </p:cond>
                </p:stCondLst>
                <p:endSync evt="end" delay="0">
                  <p:rtn val="all"/>
                </p:endSync>
                <p:childTnLst>
                  <p:par>
                    <p:cTn id="446" fill="hold" nodeType="clickPar">
                      <p:stCondLst>
                        <p:cond delay="0"/>
                      </p:stCondLst>
                      <p:childTnLst>
                        <p:par>
                          <p:cTn id="447" fill="hold" nodeType="withGroup">
                            <p:stCondLst>
                              <p:cond delay="0"/>
                            </p:stCondLst>
                            <p:childTnLst>
                              <p:par>
                                <p:cTn id="448" presetID="20" presetClass="entr" presetSubtype="0" fill="hold" nodeType="clickEffect">
                                  <p:stCondLst>
                                    <p:cond delay="0"/>
                                  </p:stCondLst>
                                  <p:childTnLst>
                                    <p:set>
                                      <p:cBhvr>
                                        <p:cTn id="449" dur="1" fill="hold">
                                          <p:stCondLst>
                                            <p:cond delay="0"/>
                                          </p:stCondLst>
                                        </p:cTn>
                                        <p:tgtEl>
                                          <p:spTgt spid="181398"/>
                                        </p:tgtEl>
                                        <p:attrNameLst>
                                          <p:attrName>style.visibility</p:attrName>
                                        </p:attrNameLst>
                                      </p:cBhvr>
                                      <p:to>
                                        <p:strVal val="visible"/>
                                      </p:to>
                                    </p:set>
                                    <p:animEffect transition="in" filter="wedge">
                                      <p:cBhvr>
                                        <p:cTn id="450" dur="1000"/>
                                        <p:tgtEl>
                                          <p:spTgt spid="181398"/>
                                        </p:tgtEl>
                                      </p:cBhvr>
                                    </p:animEffect>
                                  </p:childTnLst>
                                  <p:subTnLst>
                                    <p:audio>
                                      <p:cMediaNode>
                                        <p:cTn display="0" masterRel="sameClick">
                                          <p:stCondLst>
                                            <p:cond evt="begin" delay="0">
                                              <p:tn val="448"/>
                                            </p:cond>
                                          </p:stCondLst>
                                          <p:endCondLst>
                                            <p:cond evt="onStopAudio" delay="0">
                                              <p:tgtEl>
                                                <p:sldTgt/>
                                              </p:tgtEl>
                                            </p:cond>
                                          </p:endCondLst>
                                        </p:cTn>
                                        <p:tgtEl>
                                          <p:sndTgt r:embed="rId4" name="camera.wav"/>
                                        </p:tgtEl>
                                      </p:cMediaNode>
                                    </p:audio>
                                  </p:subTnLst>
                                </p:cTn>
                              </p:par>
                              <p:par>
                                <p:cTn id="451" presetID="20" presetClass="entr" presetSubtype="0" fill="hold" nodeType="withEffect">
                                  <p:stCondLst>
                                    <p:cond delay="0"/>
                                  </p:stCondLst>
                                  <p:childTnLst>
                                    <p:set>
                                      <p:cBhvr>
                                        <p:cTn id="452" dur="1" fill="hold">
                                          <p:stCondLst>
                                            <p:cond delay="0"/>
                                          </p:stCondLst>
                                        </p:cTn>
                                        <p:tgtEl>
                                          <p:spTgt spid="181399"/>
                                        </p:tgtEl>
                                        <p:attrNameLst>
                                          <p:attrName>style.visibility</p:attrName>
                                        </p:attrNameLst>
                                      </p:cBhvr>
                                      <p:to>
                                        <p:strVal val="visible"/>
                                      </p:to>
                                    </p:set>
                                    <p:animEffect transition="in" filter="wedge">
                                      <p:cBhvr>
                                        <p:cTn id="453" dur="1000"/>
                                        <p:tgtEl>
                                          <p:spTgt spid="181399"/>
                                        </p:tgtEl>
                                      </p:cBhvr>
                                    </p:animEffect>
                                  </p:childTnLst>
                                  <p:subTnLst>
                                    <p:audio>
                                      <p:cMediaNode>
                                        <p:cTn display="0" masterRel="sameClick">
                                          <p:stCondLst>
                                            <p:cond evt="begin" delay="0">
                                              <p:tn val="451"/>
                                            </p:cond>
                                          </p:stCondLst>
                                          <p:endCondLst>
                                            <p:cond evt="onStopAudio" delay="0">
                                              <p:tgtEl>
                                                <p:sldTgt/>
                                              </p:tgtEl>
                                            </p:cond>
                                          </p:endCondLst>
                                        </p:cTn>
                                        <p:tgtEl>
                                          <p:sndTgt r:embed="rId4" name="camera.wav"/>
                                        </p:tgtEl>
                                      </p:cMediaNode>
                                    </p:audio>
                                  </p:subTnLst>
                                </p:cTn>
                              </p:par>
                              <p:par>
                                <p:cTn id="454" presetID="20" presetClass="entr" presetSubtype="0" fill="hold" nodeType="withEffect">
                                  <p:stCondLst>
                                    <p:cond delay="0"/>
                                  </p:stCondLst>
                                  <p:childTnLst>
                                    <p:set>
                                      <p:cBhvr>
                                        <p:cTn id="455" dur="1" fill="hold">
                                          <p:stCondLst>
                                            <p:cond delay="0"/>
                                          </p:stCondLst>
                                        </p:cTn>
                                        <p:tgtEl>
                                          <p:spTgt spid="181400"/>
                                        </p:tgtEl>
                                        <p:attrNameLst>
                                          <p:attrName>style.visibility</p:attrName>
                                        </p:attrNameLst>
                                      </p:cBhvr>
                                      <p:to>
                                        <p:strVal val="visible"/>
                                      </p:to>
                                    </p:set>
                                    <p:animEffect transition="in" filter="wedge">
                                      <p:cBhvr>
                                        <p:cTn id="456" dur="1000"/>
                                        <p:tgtEl>
                                          <p:spTgt spid="181400"/>
                                        </p:tgtEl>
                                      </p:cBhvr>
                                    </p:animEffect>
                                  </p:childTnLst>
                                  <p:subTnLst>
                                    <p:audio>
                                      <p:cMediaNode>
                                        <p:cTn display="0" masterRel="sameClick">
                                          <p:stCondLst>
                                            <p:cond evt="begin" delay="0">
                                              <p:tn val="454"/>
                                            </p:cond>
                                          </p:stCondLst>
                                          <p:endCondLst>
                                            <p:cond evt="onStopAudio" delay="0">
                                              <p:tgtEl>
                                                <p:sldTgt/>
                                              </p:tgtEl>
                                            </p:cond>
                                          </p:endCondLst>
                                        </p:cTn>
                                        <p:tgtEl>
                                          <p:sndTgt r:embed="rId4" name="camera.wav"/>
                                        </p:tgtEl>
                                      </p:cMediaNode>
                                    </p:audio>
                                  </p:subTnLst>
                                </p:cTn>
                              </p:par>
                              <p:par>
                                <p:cTn id="457" presetID="20" presetClass="entr" presetSubtype="0" fill="hold" nodeType="withEffect">
                                  <p:stCondLst>
                                    <p:cond delay="0"/>
                                  </p:stCondLst>
                                  <p:childTnLst>
                                    <p:set>
                                      <p:cBhvr>
                                        <p:cTn id="458" dur="1" fill="hold">
                                          <p:stCondLst>
                                            <p:cond delay="0"/>
                                          </p:stCondLst>
                                        </p:cTn>
                                        <p:tgtEl>
                                          <p:spTgt spid="181401"/>
                                        </p:tgtEl>
                                        <p:attrNameLst>
                                          <p:attrName>style.visibility</p:attrName>
                                        </p:attrNameLst>
                                      </p:cBhvr>
                                      <p:to>
                                        <p:strVal val="visible"/>
                                      </p:to>
                                    </p:set>
                                    <p:animEffect transition="in" filter="wedge">
                                      <p:cBhvr>
                                        <p:cTn id="459" dur="1000"/>
                                        <p:tgtEl>
                                          <p:spTgt spid="181401"/>
                                        </p:tgtEl>
                                      </p:cBhvr>
                                    </p:animEffect>
                                  </p:childTnLst>
                                  <p:subTnLst>
                                    <p:audio>
                                      <p:cMediaNode>
                                        <p:cTn display="0" masterRel="sameClick">
                                          <p:stCondLst>
                                            <p:cond evt="begin" delay="0">
                                              <p:tn val="457"/>
                                            </p:cond>
                                          </p:stCondLst>
                                          <p:endCondLst>
                                            <p:cond evt="onStopAudio" delay="0">
                                              <p:tgtEl>
                                                <p:sldTgt/>
                                              </p:tgtEl>
                                            </p:cond>
                                          </p:endCondLst>
                                        </p:cTn>
                                        <p:tgtEl>
                                          <p:sndTgt r:embed="rId4" name="camera.wav"/>
                                        </p:tgtEl>
                                      </p:cMediaNode>
                                    </p:audio>
                                  </p:subTnLst>
                                </p:cTn>
                              </p:par>
                              <p:par>
                                <p:cTn id="460" presetID="20" presetClass="entr" presetSubtype="0" fill="hold" nodeType="withEffect">
                                  <p:stCondLst>
                                    <p:cond delay="0"/>
                                  </p:stCondLst>
                                  <p:childTnLst>
                                    <p:set>
                                      <p:cBhvr>
                                        <p:cTn id="461" dur="1" fill="hold">
                                          <p:stCondLst>
                                            <p:cond delay="0"/>
                                          </p:stCondLst>
                                        </p:cTn>
                                        <p:tgtEl>
                                          <p:spTgt spid="181402"/>
                                        </p:tgtEl>
                                        <p:attrNameLst>
                                          <p:attrName>style.visibility</p:attrName>
                                        </p:attrNameLst>
                                      </p:cBhvr>
                                      <p:to>
                                        <p:strVal val="visible"/>
                                      </p:to>
                                    </p:set>
                                    <p:animEffect transition="in" filter="wedge">
                                      <p:cBhvr>
                                        <p:cTn id="462" dur="1000"/>
                                        <p:tgtEl>
                                          <p:spTgt spid="181402"/>
                                        </p:tgtEl>
                                      </p:cBhvr>
                                    </p:animEffect>
                                  </p:childTnLst>
                                  <p:subTnLst>
                                    <p:audio>
                                      <p:cMediaNode>
                                        <p:cTn display="0" masterRel="sameClick">
                                          <p:stCondLst>
                                            <p:cond evt="begin" delay="0">
                                              <p:tn val="460"/>
                                            </p:cond>
                                          </p:stCondLst>
                                          <p:endCondLst>
                                            <p:cond evt="onStopAudio" delay="0">
                                              <p:tgtEl>
                                                <p:sldTgt/>
                                              </p:tgtEl>
                                            </p:cond>
                                          </p:endCondLst>
                                        </p:cTn>
                                        <p:tgtEl>
                                          <p:sndTgt r:embed="rId4" name="camera.wav"/>
                                        </p:tgtEl>
                                      </p:cMediaNode>
                                    </p:audio>
                                  </p:subTnLst>
                                </p:cTn>
                              </p:par>
                              <p:par>
                                <p:cTn id="463" presetID="20" presetClass="entr" presetSubtype="0" fill="hold" nodeType="withEffect">
                                  <p:stCondLst>
                                    <p:cond delay="0"/>
                                  </p:stCondLst>
                                  <p:childTnLst>
                                    <p:set>
                                      <p:cBhvr>
                                        <p:cTn id="464" dur="1" fill="hold">
                                          <p:stCondLst>
                                            <p:cond delay="0"/>
                                          </p:stCondLst>
                                        </p:cTn>
                                        <p:tgtEl>
                                          <p:spTgt spid="181403"/>
                                        </p:tgtEl>
                                        <p:attrNameLst>
                                          <p:attrName>style.visibility</p:attrName>
                                        </p:attrNameLst>
                                      </p:cBhvr>
                                      <p:to>
                                        <p:strVal val="visible"/>
                                      </p:to>
                                    </p:set>
                                    <p:animEffect transition="in" filter="wedge">
                                      <p:cBhvr>
                                        <p:cTn id="465" dur="1000"/>
                                        <p:tgtEl>
                                          <p:spTgt spid="181403"/>
                                        </p:tgtEl>
                                      </p:cBhvr>
                                    </p:animEffect>
                                  </p:childTnLst>
                                  <p:subTnLst>
                                    <p:audio>
                                      <p:cMediaNode>
                                        <p:cTn display="0" masterRel="sameClick">
                                          <p:stCondLst>
                                            <p:cond evt="begin" delay="0">
                                              <p:tn val="463"/>
                                            </p:cond>
                                          </p:stCondLst>
                                          <p:endCondLst>
                                            <p:cond evt="onStopAudio" delay="0">
                                              <p:tgtEl>
                                                <p:sldTgt/>
                                              </p:tgtEl>
                                            </p:cond>
                                          </p:endCondLst>
                                        </p:cTn>
                                        <p:tgtEl>
                                          <p:sndTgt r:embed="rId4" name="camera.wav"/>
                                        </p:tgtEl>
                                      </p:cMediaNode>
                                    </p:audio>
                                  </p:subTnLst>
                                </p:cTn>
                              </p:par>
                              <p:par>
                                <p:cTn id="466" presetID="20" presetClass="entr" presetSubtype="0" fill="hold" nodeType="withEffect">
                                  <p:stCondLst>
                                    <p:cond delay="0"/>
                                  </p:stCondLst>
                                  <p:childTnLst>
                                    <p:set>
                                      <p:cBhvr>
                                        <p:cTn id="467" dur="1" fill="hold">
                                          <p:stCondLst>
                                            <p:cond delay="0"/>
                                          </p:stCondLst>
                                        </p:cTn>
                                        <p:tgtEl>
                                          <p:spTgt spid="181404"/>
                                        </p:tgtEl>
                                        <p:attrNameLst>
                                          <p:attrName>style.visibility</p:attrName>
                                        </p:attrNameLst>
                                      </p:cBhvr>
                                      <p:to>
                                        <p:strVal val="visible"/>
                                      </p:to>
                                    </p:set>
                                    <p:animEffect transition="in" filter="wedge">
                                      <p:cBhvr>
                                        <p:cTn id="468" dur="1000"/>
                                        <p:tgtEl>
                                          <p:spTgt spid="181404"/>
                                        </p:tgtEl>
                                      </p:cBhvr>
                                    </p:animEffect>
                                  </p:childTnLst>
                                  <p:subTnLst>
                                    <p:audio>
                                      <p:cMediaNode>
                                        <p:cTn display="0" masterRel="sameClick">
                                          <p:stCondLst>
                                            <p:cond evt="begin" delay="0">
                                              <p:tn val="466"/>
                                            </p:cond>
                                          </p:stCondLst>
                                          <p:endCondLst>
                                            <p:cond evt="onStopAudio" delay="0">
                                              <p:tgtEl>
                                                <p:sldTgt/>
                                              </p:tgtEl>
                                            </p:cond>
                                          </p:endCondLst>
                                        </p:cTn>
                                        <p:tgtEl>
                                          <p:sndTgt r:embed="rId4" name="camera.wav"/>
                                        </p:tgtEl>
                                      </p:cMediaNode>
                                    </p:audio>
                                  </p:subTnLst>
                                </p:cTn>
                              </p:par>
                              <p:par>
                                <p:cTn id="469" presetID="20" presetClass="entr" presetSubtype="0" fill="hold" nodeType="withEffect">
                                  <p:stCondLst>
                                    <p:cond delay="0"/>
                                  </p:stCondLst>
                                  <p:childTnLst>
                                    <p:set>
                                      <p:cBhvr>
                                        <p:cTn id="470" dur="1" fill="hold">
                                          <p:stCondLst>
                                            <p:cond delay="0"/>
                                          </p:stCondLst>
                                        </p:cTn>
                                        <p:tgtEl>
                                          <p:spTgt spid="181438"/>
                                        </p:tgtEl>
                                        <p:attrNameLst>
                                          <p:attrName>style.visibility</p:attrName>
                                        </p:attrNameLst>
                                      </p:cBhvr>
                                      <p:to>
                                        <p:strVal val="visible"/>
                                      </p:to>
                                    </p:set>
                                    <p:animEffect transition="in" filter="wedge">
                                      <p:cBhvr>
                                        <p:cTn id="471" dur="1000"/>
                                        <p:tgtEl>
                                          <p:spTgt spid="181438"/>
                                        </p:tgtEl>
                                      </p:cBhvr>
                                    </p:animEffect>
                                  </p:childTnLst>
                                  <p:subTnLst>
                                    <p:audio>
                                      <p:cMediaNode>
                                        <p:cTn display="0" masterRel="sameClick">
                                          <p:stCondLst>
                                            <p:cond evt="begin" delay="0">
                                              <p:tn val="469"/>
                                            </p:cond>
                                          </p:stCondLst>
                                          <p:endCondLst>
                                            <p:cond evt="onStopAudio" delay="0">
                                              <p:tgtEl>
                                                <p:sldTgt/>
                                              </p:tgtEl>
                                            </p:cond>
                                          </p:endCondLst>
                                        </p:cTn>
                                        <p:tgtEl>
                                          <p:sndTgt r:embed="rId4" name="camera.wav"/>
                                        </p:tgtEl>
                                      </p:cMediaNode>
                                    </p:audio>
                                  </p:subTnLst>
                                </p:cTn>
                              </p:par>
                              <p:par>
                                <p:cTn id="472" presetID="20" presetClass="entr" presetSubtype="0" fill="hold" nodeType="withEffect">
                                  <p:stCondLst>
                                    <p:cond delay="0"/>
                                  </p:stCondLst>
                                  <p:childTnLst>
                                    <p:set>
                                      <p:cBhvr>
                                        <p:cTn id="473" dur="1" fill="hold">
                                          <p:stCondLst>
                                            <p:cond delay="0"/>
                                          </p:stCondLst>
                                        </p:cTn>
                                        <p:tgtEl>
                                          <p:spTgt spid="181445"/>
                                        </p:tgtEl>
                                        <p:attrNameLst>
                                          <p:attrName>style.visibility</p:attrName>
                                        </p:attrNameLst>
                                      </p:cBhvr>
                                      <p:to>
                                        <p:strVal val="visible"/>
                                      </p:to>
                                    </p:set>
                                    <p:animEffect transition="in" filter="wedge">
                                      <p:cBhvr>
                                        <p:cTn id="474" dur="1000"/>
                                        <p:tgtEl>
                                          <p:spTgt spid="181445"/>
                                        </p:tgtEl>
                                      </p:cBhvr>
                                    </p:animEffect>
                                  </p:childTnLst>
                                  <p:subTnLst>
                                    <p:audio>
                                      <p:cMediaNode>
                                        <p:cTn display="0" masterRel="sameClick">
                                          <p:stCondLst>
                                            <p:cond evt="begin" delay="0">
                                              <p:tn val="472"/>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81395"/>
                  </p:tgtEl>
                </p:cond>
              </p:nextCondLst>
            </p:seq>
            <p:seq concurrent="1" nextAc="seek">
              <p:cTn id="475" restart="whenNotActive" fill="hold" evtFilter="cancelBubble" nodeType="interactiveSeq">
                <p:stCondLst>
                  <p:cond evt="onClick" delay="0">
                    <p:tgtEl>
                      <p:spTgt spid="181449"/>
                    </p:tgtEl>
                  </p:cond>
                </p:stCondLst>
                <p:endSync evt="end" delay="0">
                  <p:rtn val="all"/>
                </p:endSync>
                <p:childTnLst>
                  <p:par>
                    <p:cTn id="476" fill="hold" nodeType="clickPar">
                      <p:stCondLst>
                        <p:cond delay="0"/>
                      </p:stCondLst>
                      <p:childTnLst>
                        <p:par>
                          <p:cTn id="477" fill="hold" nodeType="withGroup">
                            <p:stCondLst>
                              <p:cond delay="0"/>
                            </p:stCondLst>
                            <p:childTnLst>
                              <p:par>
                                <p:cTn id="478" presetID="20" presetClass="entr" presetSubtype="0" fill="hold" nodeType="clickEffect">
                                  <p:stCondLst>
                                    <p:cond delay="0"/>
                                  </p:stCondLst>
                                  <p:childTnLst>
                                    <p:set>
                                      <p:cBhvr>
                                        <p:cTn id="479" dur="1" fill="hold">
                                          <p:stCondLst>
                                            <p:cond delay="0"/>
                                          </p:stCondLst>
                                        </p:cTn>
                                        <p:tgtEl>
                                          <p:spTgt spid="181405"/>
                                        </p:tgtEl>
                                        <p:attrNameLst>
                                          <p:attrName>style.visibility</p:attrName>
                                        </p:attrNameLst>
                                      </p:cBhvr>
                                      <p:to>
                                        <p:strVal val="visible"/>
                                      </p:to>
                                    </p:set>
                                    <p:animEffect transition="in" filter="wedge">
                                      <p:cBhvr>
                                        <p:cTn id="480" dur="1000"/>
                                        <p:tgtEl>
                                          <p:spTgt spid="181405"/>
                                        </p:tgtEl>
                                      </p:cBhvr>
                                    </p:animEffect>
                                  </p:childTnLst>
                                  <p:subTnLst>
                                    <p:audio>
                                      <p:cMediaNode>
                                        <p:cTn display="0" masterRel="sameClick">
                                          <p:stCondLst>
                                            <p:cond evt="begin" delay="0">
                                              <p:tn val="478"/>
                                            </p:cond>
                                          </p:stCondLst>
                                          <p:endCondLst>
                                            <p:cond evt="onStopAudio" delay="0">
                                              <p:tgtEl>
                                                <p:sldTgt/>
                                              </p:tgtEl>
                                            </p:cond>
                                          </p:endCondLst>
                                        </p:cTn>
                                        <p:tgtEl>
                                          <p:sndTgt r:embed="rId4" name="camera.wav"/>
                                        </p:tgtEl>
                                      </p:cMediaNode>
                                    </p:audio>
                                  </p:subTnLst>
                                </p:cTn>
                              </p:par>
                              <p:par>
                                <p:cTn id="481" presetID="20" presetClass="entr" presetSubtype="0" fill="hold" nodeType="withEffect">
                                  <p:stCondLst>
                                    <p:cond delay="0"/>
                                  </p:stCondLst>
                                  <p:childTnLst>
                                    <p:set>
                                      <p:cBhvr>
                                        <p:cTn id="482" dur="1" fill="hold">
                                          <p:stCondLst>
                                            <p:cond delay="0"/>
                                          </p:stCondLst>
                                        </p:cTn>
                                        <p:tgtEl>
                                          <p:spTgt spid="181406"/>
                                        </p:tgtEl>
                                        <p:attrNameLst>
                                          <p:attrName>style.visibility</p:attrName>
                                        </p:attrNameLst>
                                      </p:cBhvr>
                                      <p:to>
                                        <p:strVal val="visible"/>
                                      </p:to>
                                    </p:set>
                                    <p:animEffect transition="in" filter="wedge">
                                      <p:cBhvr>
                                        <p:cTn id="483" dur="1000"/>
                                        <p:tgtEl>
                                          <p:spTgt spid="181406"/>
                                        </p:tgtEl>
                                      </p:cBhvr>
                                    </p:animEffect>
                                  </p:childTnLst>
                                  <p:subTnLst>
                                    <p:audio>
                                      <p:cMediaNode>
                                        <p:cTn display="0" masterRel="sameClick">
                                          <p:stCondLst>
                                            <p:cond evt="begin" delay="0">
                                              <p:tn val="481"/>
                                            </p:cond>
                                          </p:stCondLst>
                                          <p:endCondLst>
                                            <p:cond evt="onStopAudio" delay="0">
                                              <p:tgtEl>
                                                <p:sldTgt/>
                                              </p:tgtEl>
                                            </p:cond>
                                          </p:endCondLst>
                                        </p:cTn>
                                        <p:tgtEl>
                                          <p:sndTgt r:embed="rId4" name="camera.wav"/>
                                        </p:tgtEl>
                                      </p:cMediaNode>
                                    </p:audio>
                                  </p:subTnLst>
                                </p:cTn>
                              </p:par>
                              <p:par>
                                <p:cTn id="484" presetID="20" presetClass="entr" presetSubtype="0" fill="hold" nodeType="withEffect">
                                  <p:stCondLst>
                                    <p:cond delay="0"/>
                                  </p:stCondLst>
                                  <p:childTnLst>
                                    <p:set>
                                      <p:cBhvr>
                                        <p:cTn id="485" dur="1" fill="hold">
                                          <p:stCondLst>
                                            <p:cond delay="0"/>
                                          </p:stCondLst>
                                        </p:cTn>
                                        <p:tgtEl>
                                          <p:spTgt spid="181407"/>
                                        </p:tgtEl>
                                        <p:attrNameLst>
                                          <p:attrName>style.visibility</p:attrName>
                                        </p:attrNameLst>
                                      </p:cBhvr>
                                      <p:to>
                                        <p:strVal val="visible"/>
                                      </p:to>
                                    </p:set>
                                    <p:animEffect transition="in" filter="wedge">
                                      <p:cBhvr>
                                        <p:cTn id="486" dur="1000"/>
                                        <p:tgtEl>
                                          <p:spTgt spid="181407"/>
                                        </p:tgtEl>
                                      </p:cBhvr>
                                    </p:animEffect>
                                  </p:childTnLst>
                                  <p:subTnLst>
                                    <p:audio>
                                      <p:cMediaNode>
                                        <p:cTn display="0" masterRel="sameClick">
                                          <p:stCondLst>
                                            <p:cond evt="begin" delay="0">
                                              <p:tn val="484"/>
                                            </p:cond>
                                          </p:stCondLst>
                                          <p:endCondLst>
                                            <p:cond evt="onStopAudio" delay="0">
                                              <p:tgtEl>
                                                <p:sldTgt/>
                                              </p:tgtEl>
                                            </p:cond>
                                          </p:endCondLst>
                                        </p:cTn>
                                        <p:tgtEl>
                                          <p:sndTgt r:embed="rId4" name="camera.wav"/>
                                        </p:tgtEl>
                                      </p:cMediaNode>
                                    </p:audio>
                                  </p:subTnLst>
                                </p:cTn>
                              </p:par>
                              <p:par>
                                <p:cTn id="487" presetID="20" presetClass="entr" presetSubtype="0" fill="hold" nodeType="withEffect">
                                  <p:stCondLst>
                                    <p:cond delay="0"/>
                                  </p:stCondLst>
                                  <p:childTnLst>
                                    <p:set>
                                      <p:cBhvr>
                                        <p:cTn id="488" dur="1" fill="hold">
                                          <p:stCondLst>
                                            <p:cond delay="0"/>
                                          </p:stCondLst>
                                        </p:cTn>
                                        <p:tgtEl>
                                          <p:spTgt spid="181408"/>
                                        </p:tgtEl>
                                        <p:attrNameLst>
                                          <p:attrName>style.visibility</p:attrName>
                                        </p:attrNameLst>
                                      </p:cBhvr>
                                      <p:to>
                                        <p:strVal val="visible"/>
                                      </p:to>
                                    </p:set>
                                    <p:animEffect transition="in" filter="wedge">
                                      <p:cBhvr>
                                        <p:cTn id="489" dur="1000"/>
                                        <p:tgtEl>
                                          <p:spTgt spid="181408"/>
                                        </p:tgtEl>
                                      </p:cBhvr>
                                    </p:animEffect>
                                  </p:childTnLst>
                                  <p:subTnLst>
                                    <p:audio>
                                      <p:cMediaNode>
                                        <p:cTn display="0" masterRel="sameClick">
                                          <p:stCondLst>
                                            <p:cond evt="begin" delay="0">
                                              <p:tn val="487"/>
                                            </p:cond>
                                          </p:stCondLst>
                                          <p:endCondLst>
                                            <p:cond evt="onStopAudio" delay="0">
                                              <p:tgtEl>
                                                <p:sldTgt/>
                                              </p:tgtEl>
                                            </p:cond>
                                          </p:endCondLst>
                                        </p:cTn>
                                        <p:tgtEl>
                                          <p:sndTgt r:embed="rId4" name="camera.wav"/>
                                        </p:tgtEl>
                                      </p:cMediaNode>
                                    </p:audio>
                                  </p:subTnLst>
                                </p:cTn>
                              </p:par>
                              <p:par>
                                <p:cTn id="490" presetID="20" presetClass="entr" presetSubtype="0" fill="hold" nodeType="withEffect">
                                  <p:stCondLst>
                                    <p:cond delay="0"/>
                                  </p:stCondLst>
                                  <p:childTnLst>
                                    <p:set>
                                      <p:cBhvr>
                                        <p:cTn id="491" dur="1" fill="hold">
                                          <p:stCondLst>
                                            <p:cond delay="0"/>
                                          </p:stCondLst>
                                        </p:cTn>
                                        <p:tgtEl>
                                          <p:spTgt spid="181409"/>
                                        </p:tgtEl>
                                        <p:attrNameLst>
                                          <p:attrName>style.visibility</p:attrName>
                                        </p:attrNameLst>
                                      </p:cBhvr>
                                      <p:to>
                                        <p:strVal val="visible"/>
                                      </p:to>
                                    </p:set>
                                    <p:animEffect transition="in" filter="wedge">
                                      <p:cBhvr>
                                        <p:cTn id="492" dur="1000"/>
                                        <p:tgtEl>
                                          <p:spTgt spid="181409"/>
                                        </p:tgtEl>
                                      </p:cBhvr>
                                    </p:animEffect>
                                  </p:childTnLst>
                                  <p:subTnLst>
                                    <p:audio>
                                      <p:cMediaNode>
                                        <p:cTn display="0" masterRel="sameClick">
                                          <p:stCondLst>
                                            <p:cond evt="begin" delay="0">
                                              <p:tn val="490"/>
                                            </p:cond>
                                          </p:stCondLst>
                                          <p:endCondLst>
                                            <p:cond evt="onStopAudio" delay="0">
                                              <p:tgtEl>
                                                <p:sldTgt/>
                                              </p:tgtEl>
                                            </p:cond>
                                          </p:endCondLst>
                                        </p:cTn>
                                        <p:tgtEl>
                                          <p:sndTgt r:embed="rId4" name="camera.wav"/>
                                        </p:tgtEl>
                                      </p:cMediaNode>
                                    </p:audio>
                                  </p:subTnLst>
                                </p:cTn>
                              </p:par>
                              <p:par>
                                <p:cTn id="493" presetID="20" presetClass="entr" presetSubtype="0" fill="hold" nodeType="withEffect">
                                  <p:stCondLst>
                                    <p:cond delay="0"/>
                                  </p:stCondLst>
                                  <p:childTnLst>
                                    <p:set>
                                      <p:cBhvr>
                                        <p:cTn id="494" dur="1" fill="hold">
                                          <p:stCondLst>
                                            <p:cond delay="0"/>
                                          </p:stCondLst>
                                        </p:cTn>
                                        <p:tgtEl>
                                          <p:spTgt spid="181410"/>
                                        </p:tgtEl>
                                        <p:attrNameLst>
                                          <p:attrName>style.visibility</p:attrName>
                                        </p:attrNameLst>
                                      </p:cBhvr>
                                      <p:to>
                                        <p:strVal val="visible"/>
                                      </p:to>
                                    </p:set>
                                    <p:animEffect transition="in" filter="wedge">
                                      <p:cBhvr>
                                        <p:cTn id="495" dur="1000"/>
                                        <p:tgtEl>
                                          <p:spTgt spid="181410"/>
                                        </p:tgtEl>
                                      </p:cBhvr>
                                    </p:animEffect>
                                  </p:childTnLst>
                                  <p:subTnLst>
                                    <p:audio>
                                      <p:cMediaNode>
                                        <p:cTn display="0" masterRel="sameClick">
                                          <p:stCondLst>
                                            <p:cond evt="begin" delay="0">
                                              <p:tn val="493"/>
                                            </p:cond>
                                          </p:stCondLst>
                                          <p:endCondLst>
                                            <p:cond evt="onStopAudio" delay="0">
                                              <p:tgtEl>
                                                <p:sldTgt/>
                                              </p:tgtEl>
                                            </p:cond>
                                          </p:endCondLst>
                                        </p:cTn>
                                        <p:tgtEl>
                                          <p:sndTgt r:embed="rId4" name="camera.wav"/>
                                        </p:tgtEl>
                                      </p:cMediaNode>
                                    </p:audio>
                                  </p:subTnLst>
                                </p:cTn>
                              </p:par>
                              <p:par>
                                <p:cTn id="496" presetID="20" presetClass="entr" presetSubtype="0" fill="hold" nodeType="withEffect">
                                  <p:stCondLst>
                                    <p:cond delay="0"/>
                                  </p:stCondLst>
                                  <p:childTnLst>
                                    <p:set>
                                      <p:cBhvr>
                                        <p:cTn id="497" dur="1" fill="hold">
                                          <p:stCondLst>
                                            <p:cond delay="0"/>
                                          </p:stCondLst>
                                        </p:cTn>
                                        <p:tgtEl>
                                          <p:spTgt spid="181446"/>
                                        </p:tgtEl>
                                        <p:attrNameLst>
                                          <p:attrName>style.visibility</p:attrName>
                                        </p:attrNameLst>
                                      </p:cBhvr>
                                      <p:to>
                                        <p:strVal val="visible"/>
                                      </p:to>
                                    </p:set>
                                    <p:animEffect transition="in" filter="wedge">
                                      <p:cBhvr>
                                        <p:cTn id="498" dur="1000"/>
                                        <p:tgtEl>
                                          <p:spTgt spid="181446"/>
                                        </p:tgtEl>
                                      </p:cBhvr>
                                    </p:animEffect>
                                  </p:childTnLst>
                                  <p:subTnLst>
                                    <p:audio>
                                      <p:cMediaNode>
                                        <p:cTn display="0" masterRel="sameClick">
                                          <p:stCondLst>
                                            <p:cond evt="begin" delay="0">
                                              <p:tn val="496"/>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81449"/>
                  </p:tgtEl>
                </p:cond>
              </p:nextCondLst>
            </p:seq>
            <p:seq concurrent="1" nextAc="seek">
              <p:cTn id="499" restart="whenNotActive" fill="hold" evtFilter="cancelBubble" nodeType="interactiveSeq">
                <p:stCondLst>
                  <p:cond evt="onClick" delay="0">
                    <p:tgtEl>
                      <p:spTgt spid="181450"/>
                    </p:tgtEl>
                  </p:cond>
                </p:stCondLst>
                <p:endSync evt="end" delay="0">
                  <p:rtn val="all"/>
                </p:endSync>
                <p:childTnLst>
                  <p:par>
                    <p:cTn id="500" fill="hold" nodeType="clickPar">
                      <p:stCondLst>
                        <p:cond delay="0"/>
                      </p:stCondLst>
                      <p:childTnLst>
                        <p:par>
                          <p:cTn id="501" fill="hold" nodeType="withGroup">
                            <p:stCondLst>
                              <p:cond delay="0"/>
                            </p:stCondLst>
                            <p:childTnLst>
                              <p:par>
                                <p:cTn id="502" presetID="20" presetClass="entr" presetSubtype="0" fill="hold" nodeType="clickEffect">
                                  <p:stCondLst>
                                    <p:cond delay="0"/>
                                  </p:stCondLst>
                                  <p:childTnLst>
                                    <p:set>
                                      <p:cBhvr>
                                        <p:cTn id="503" dur="1" fill="hold">
                                          <p:stCondLst>
                                            <p:cond delay="0"/>
                                          </p:stCondLst>
                                        </p:cTn>
                                        <p:tgtEl>
                                          <p:spTgt spid="181411"/>
                                        </p:tgtEl>
                                        <p:attrNameLst>
                                          <p:attrName>style.visibility</p:attrName>
                                        </p:attrNameLst>
                                      </p:cBhvr>
                                      <p:to>
                                        <p:strVal val="visible"/>
                                      </p:to>
                                    </p:set>
                                    <p:animEffect transition="in" filter="wedge">
                                      <p:cBhvr>
                                        <p:cTn id="504" dur="1000"/>
                                        <p:tgtEl>
                                          <p:spTgt spid="181411"/>
                                        </p:tgtEl>
                                      </p:cBhvr>
                                    </p:animEffect>
                                  </p:childTnLst>
                                  <p:subTnLst>
                                    <p:audio>
                                      <p:cMediaNode>
                                        <p:cTn display="0" masterRel="sameClick">
                                          <p:stCondLst>
                                            <p:cond evt="begin" delay="0">
                                              <p:tn val="502"/>
                                            </p:cond>
                                          </p:stCondLst>
                                          <p:endCondLst>
                                            <p:cond evt="onStopAudio" delay="0">
                                              <p:tgtEl>
                                                <p:sldTgt/>
                                              </p:tgtEl>
                                            </p:cond>
                                          </p:endCondLst>
                                        </p:cTn>
                                        <p:tgtEl>
                                          <p:sndTgt r:embed="rId4" name="camera.wav"/>
                                        </p:tgtEl>
                                      </p:cMediaNode>
                                    </p:audio>
                                  </p:subTnLst>
                                </p:cTn>
                              </p:par>
                              <p:par>
                                <p:cTn id="505" presetID="20" presetClass="entr" presetSubtype="0" fill="hold" nodeType="withEffect">
                                  <p:stCondLst>
                                    <p:cond delay="0"/>
                                  </p:stCondLst>
                                  <p:childTnLst>
                                    <p:set>
                                      <p:cBhvr>
                                        <p:cTn id="506" dur="1" fill="hold">
                                          <p:stCondLst>
                                            <p:cond delay="0"/>
                                          </p:stCondLst>
                                        </p:cTn>
                                        <p:tgtEl>
                                          <p:spTgt spid="181412"/>
                                        </p:tgtEl>
                                        <p:attrNameLst>
                                          <p:attrName>style.visibility</p:attrName>
                                        </p:attrNameLst>
                                      </p:cBhvr>
                                      <p:to>
                                        <p:strVal val="visible"/>
                                      </p:to>
                                    </p:set>
                                    <p:animEffect transition="in" filter="wedge">
                                      <p:cBhvr>
                                        <p:cTn id="507" dur="1000"/>
                                        <p:tgtEl>
                                          <p:spTgt spid="181412"/>
                                        </p:tgtEl>
                                      </p:cBhvr>
                                    </p:animEffect>
                                  </p:childTnLst>
                                  <p:subTnLst>
                                    <p:audio>
                                      <p:cMediaNode>
                                        <p:cTn display="0" masterRel="sameClick">
                                          <p:stCondLst>
                                            <p:cond evt="begin" delay="0">
                                              <p:tn val="505"/>
                                            </p:cond>
                                          </p:stCondLst>
                                          <p:endCondLst>
                                            <p:cond evt="onStopAudio" delay="0">
                                              <p:tgtEl>
                                                <p:sldTgt/>
                                              </p:tgtEl>
                                            </p:cond>
                                          </p:endCondLst>
                                        </p:cTn>
                                        <p:tgtEl>
                                          <p:sndTgt r:embed="rId4" name="camera.wav"/>
                                        </p:tgtEl>
                                      </p:cMediaNode>
                                    </p:audio>
                                  </p:subTnLst>
                                </p:cTn>
                              </p:par>
                              <p:par>
                                <p:cTn id="508" presetID="20" presetClass="entr" presetSubtype="0" fill="hold" nodeType="withEffect">
                                  <p:stCondLst>
                                    <p:cond delay="0"/>
                                  </p:stCondLst>
                                  <p:childTnLst>
                                    <p:set>
                                      <p:cBhvr>
                                        <p:cTn id="509" dur="1" fill="hold">
                                          <p:stCondLst>
                                            <p:cond delay="0"/>
                                          </p:stCondLst>
                                        </p:cTn>
                                        <p:tgtEl>
                                          <p:spTgt spid="181413"/>
                                        </p:tgtEl>
                                        <p:attrNameLst>
                                          <p:attrName>style.visibility</p:attrName>
                                        </p:attrNameLst>
                                      </p:cBhvr>
                                      <p:to>
                                        <p:strVal val="visible"/>
                                      </p:to>
                                    </p:set>
                                    <p:animEffect transition="in" filter="wedge">
                                      <p:cBhvr>
                                        <p:cTn id="510" dur="1000"/>
                                        <p:tgtEl>
                                          <p:spTgt spid="181413"/>
                                        </p:tgtEl>
                                      </p:cBhvr>
                                    </p:animEffect>
                                  </p:childTnLst>
                                  <p:subTnLst>
                                    <p:audio>
                                      <p:cMediaNode>
                                        <p:cTn display="0" masterRel="sameClick">
                                          <p:stCondLst>
                                            <p:cond evt="begin" delay="0">
                                              <p:tn val="508"/>
                                            </p:cond>
                                          </p:stCondLst>
                                          <p:endCondLst>
                                            <p:cond evt="onStopAudio" delay="0">
                                              <p:tgtEl>
                                                <p:sldTgt/>
                                              </p:tgtEl>
                                            </p:cond>
                                          </p:endCondLst>
                                        </p:cTn>
                                        <p:tgtEl>
                                          <p:sndTgt r:embed="rId4" name="camera.wav"/>
                                        </p:tgtEl>
                                      </p:cMediaNode>
                                    </p:audio>
                                  </p:subTnLst>
                                </p:cTn>
                              </p:par>
                              <p:par>
                                <p:cTn id="511" presetID="20" presetClass="entr" presetSubtype="0" fill="hold" nodeType="withEffect">
                                  <p:stCondLst>
                                    <p:cond delay="0"/>
                                  </p:stCondLst>
                                  <p:childTnLst>
                                    <p:set>
                                      <p:cBhvr>
                                        <p:cTn id="512" dur="1" fill="hold">
                                          <p:stCondLst>
                                            <p:cond delay="0"/>
                                          </p:stCondLst>
                                        </p:cTn>
                                        <p:tgtEl>
                                          <p:spTgt spid="181444"/>
                                        </p:tgtEl>
                                        <p:attrNameLst>
                                          <p:attrName>style.visibility</p:attrName>
                                        </p:attrNameLst>
                                      </p:cBhvr>
                                      <p:to>
                                        <p:strVal val="visible"/>
                                      </p:to>
                                    </p:set>
                                    <p:animEffect transition="in" filter="wedge">
                                      <p:cBhvr>
                                        <p:cTn id="513" dur="1000"/>
                                        <p:tgtEl>
                                          <p:spTgt spid="181444"/>
                                        </p:tgtEl>
                                      </p:cBhvr>
                                    </p:animEffect>
                                  </p:childTnLst>
                                  <p:subTnLst>
                                    <p:audio>
                                      <p:cMediaNode>
                                        <p:cTn display="0" masterRel="sameClick">
                                          <p:stCondLst>
                                            <p:cond evt="begin" delay="0">
                                              <p:tn val="511"/>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81450"/>
                  </p:tgtEl>
                </p:cond>
              </p:nextCondLst>
            </p:seq>
            <p:seq concurrent="1" nextAc="seek">
              <p:cTn id="514" restart="whenNotActive" fill="hold" evtFilter="cancelBubble" nodeType="interactiveSeq">
                <p:stCondLst>
                  <p:cond evt="onClick" delay="0">
                    <p:tgtEl>
                      <p:spTgt spid="181452"/>
                    </p:tgtEl>
                  </p:cond>
                </p:stCondLst>
                <p:endSync evt="end" delay="0">
                  <p:rtn val="all"/>
                </p:endSync>
                <p:childTnLst>
                  <p:par>
                    <p:cTn id="515" fill="hold" nodeType="clickPar">
                      <p:stCondLst>
                        <p:cond delay="0"/>
                      </p:stCondLst>
                      <p:childTnLst>
                        <p:par>
                          <p:cTn id="516" fill="hold" nodeType="withGroup">
                            <p:stCondLst>
                              <p:cond delay="0"/>
                            </p:stCondLst>
                            <p:childTnLst>
                              <p:par>
                                <p:cTn id="517" presetID="20" presetClass="entr" presetSubtype="0" fill="hold" nodeType="clickEffect">
                                  <p:stCondLst>
                                    <p:cond delay="0"/>
                                  </p:stCondLst>
                                  <p:childTnLst>
                                    <p:set>
                                      <p:cBhvr>
                                        <p:cTn id="518" dur="1" fill="hold">
                                          <p:stCondLst>
                                            <p:cond delay="0"/>
                                          </p:stCondLst>
                                        </p:cTn>
                                        <p:tgtEl>
                                          <p:spTgt spid="181421"/>
                                        </p:tgtEl>
                                        <p:attrNameLst>
                                          <p:attrName>style.visibility</p:attrName>
                                        </p:attrNameLst>
                                      </p:cBhvr>
                                      <p:to>
                                        <p:strVal val="visible"/>
                                      </p:to>
                                    </p:set>
                                    <p:animEffect transition="in" filter="wedge">
                                      <p:cBhvr>
                                        <p:cTn id="519" dur="1000"/>
                                        <p:tgtEl>
                                          <p:spTgt spid="181421"/>
                                        </p:tgtEl>
                                      </p:cBhvr>
                                    </p:animEffect>
                                  </p:childTnLst>
                                  <p:subTnLst>
                                    <p:audio>
                                      <p:cMediaNode>
                                        <p:cTn display="0" masterRel="sameClick">
                                          <p:stCondLst>
                                            <p:cond evt="begin" delay="0">
                                              <p:tn val="517"/>
                                            </p:cond>
                                          </p:stCondLst>
                                          <p:endCondLst>
                                            <p:cond evt="onStopAudio" delay="0">
                                              <p:tgtEl>
                                                <p:sldTgt/>
                                              </p:tgtEl>
                                            </p:cond>
                                          </p:endCondLst>
                                        </p:cTn>
                                        <p:tgtEl>
                                          <p:sndTgt r:embed="rId4" name="camera.wav"/>
                                        </p:tgtEl>
                                      </p:cMediaNode>
                                    </p:audio>
                                  </p:subTnLst>
                                </p:cTn>
                              </p:par>
                              <p:par>
                                <p:cTn id="520" presetID="20" presetClass="entr" presetSubtype="0" fill="hold" nodeType="withEffect">
                                  <p:stCondLst>
                                    <p:cond delay="0"/>
                                  </p:stCondLst>
                                  <p:childTnLst>
                                    <p:set>
                                      <p:cBhvr>
                                        <p:cTn id="521" dur="1" fill="hold">
                                          <p:stCondLst>
                                            <p:cond delay="0"/>
                                          </p:stCondLst>
                                        </p:cTn>
                                        <p:tgtEl>
                                          <p:spTgt spid="181422"/>
                                        </p:tgtEl>
                                        <p:attrNameLst>
                                          <p:attrName>style.visibility</p:attrName>
                                        </p:attrNameLst>
                                      </p:cBhvr>
                                      <p:to>
                                        <p:strVal val="visible"/>
                                      </p:to>
                                    </p:set>
                                    <p:animEffect transition="in" filter="wedge">
                                      <p:cBhvr>
                                        <p:cTn id="522" dur="1000"/>
                                        <p:tgtEl>
                                          <p:spTgt spid="181422"/>
                                        </p:tgtEl>
                                      </p:cBhvr>
                                    </p:animEffect>
                                  </p:childTnLst>
                                  <p:subTnLst>
                                    <p:audio>
                                      <p:cMediaNode>
                                        <p:cTn display="0" masterRel="sameClick">
                                          <p:stCondLst>
                                            <p:cond evt="begin" delay="0">
                                              <p:tn val="520"/>
                                            </p:cond>
                                          </p:stCondLst>
                                          <p:endCondLst>
                                            <p:cond evt="onStopAudio" delay="0">
                                              <p:tgtEl>
                                                <p:sldTgt/>
                                              </p:tgtEl>
                                            </p:cond>
                                          </p:endCondLst>
                                        </p:cTn>
                                        <p:tgtEl>
                                          <p:sndTgt r:embed="rId4" name="camera.wav"/>
                                        </p:tgtEl>
                                      </p:cMediaNode>
                                    </p:audio>
                                  </p:subTnLst>
                                </p:cTn>
                              </p:par>
                              <p:par>
                                <p:cTn id="523" presetID="20" presetClass="entr" presetSubtype="0" fill="hold" nodeType="withEffect">
                                  <p:stCondLst>
                                    <p:cond delay="0"/>
                                  </p:stCondLst>
                                  <p:childTnLst>
                                    <p:set>
                                      <p:cBhvr>
                                        <p:cTn id="524" dur="1" fill="hold">
                                          <p:stCondLst>
                                            <p:cond delay="0"/>
                                          </p:stCondLst>
                                        </p:cTn>
                                        <p:tgtEl>
                                          <p:spTgt spid="181423"/>
                                        </p:tgtEl>
                                        <p:attrNameLst>
                                          <p:attrName>style.visibility</p:attrName>
                                        </p:attrNameLst>
                                      </p:cBhvr>
                                      <p:to>
                                        <p:strVal val="visible"/>
                                      </p:to>
                                    </p:set>
                                    <p:animEffect transition="in" filter="wedge">
                                      <p:cBhvr>
                                        <p:cTn id="525" dur="1000"/>
                                        <p:tgtEl>
                                          <p:spTgt spid="181423"/>
                                        </p:tgtEl>
                                      </p:cBhvr>
                                    </p:animEffect>
                                  </p:childTnLst>
                                  <p:subTnLst>
                                    <p:audio>
                                      <p:cMediaNode>
                                        <p:cTn display="0" masterRel="sameClick">
                                          <p:stCondLst>
                                            <p:cond evt="begin" delay="0">
                                              <p:tn val="523"/>
                                            </p:cond>
                                          </p:stCondLst>
                                          <p:endCondLst>
                                            <p:cond evt="onStopAudio" delay="0">
                                              <p:tgtEl>
                                                <p:sldTgt/>
                                              </p:tgtEl>
                                            </p:cond>
                                          </p:endCondLst>
                                        </p:cTn>
                                        <p:tgtEl>
                                          <p:sndTgt r:embed="rId4" name="camera.wav"/>
                                        </p:tgtEl>
                                      </p:cMediaNode>
                                    </p:audio>
                                  </p:subTnLst>
                                </p:cTn>
                              </p:par>
                              <p:par>
                                <p:cTn id="526" presetID="20" presetClass="entr" presetSubtype="0" fill="hold" nodeType="withEffect">
                                  <p:stCondLst>
                                    <p:cond delay="0"/>
                                  </p:stCondLst>
                                  <p:childTnLst>
                                    <p:set>
                                      <p:cBhvr>
                                        <p:cTn id="527" dur="1" fill="hold">
                                          <p:stCondLst>
                                            <p:cond delay="0"/>
                                          </p:stCondLst>
                                        </p:cTn>
                                        <p:tgtEl>
                                          <p:spTgt spid="181424"/>
                                        </p:tgtEl>
                                        <p:attrNameLst>
                                          <p:attrName>style.visibility</p:attrName>
                                        </p:attrNameLst>
                                      </p:cBhvr>
                                      <p:to>
                                        <p:strVal val="visible"/>
                                      </p:to>
                                    </p:set>
                                    <p:animEffect transition="in" filter="wedge">
                                      <p:cBhvr>
                                        <p:cTn id="528" dur="1000"/>
                                        <p:tgtEl>
                                          <p:spTgt spid="181424"/>
                                        </p:tgtEl>
                                      </p:cBhvr>
                                    </p:animEffect>
                                  </p:childTnLst>
                                  <p:subTnLst>
                                    <p:audio>
                                      <p:cMediaNode>
                                        <p:cTn display="0" masterRel="sameClick">
                                          <p:stCondLst>
                                            <p:cond evt="begin" delay="0">
                                              <p:tn val="526"/>
                                            </p:cond>
                                          </p:stCondLst>
                                          <p:endCondLst>
                                            <p:cond evt="onStopAudio" delay="0">
                                              <p:tgtEl>
                                                <p:sldTgt/>
                                              </p:tgtEl>
                                            </p:cond>
                                          </p:endCondLst>
                                        </p:cTn>
                                        <p:tgtEl>
                                          <p:sndTgt r:embed="rId4" name="camera.wav"/>
                                        </p:tgtEl>
                                      </p:cMediaNode>
                                    </p:audio>
                                  </p:subTnLst>
                                </p:cTn>
                              </p:par>
                              <p:par>
                                <p:cTn id="529" presetID="20" presetClass="entr" presetSubtype="0" fill="hold" nodeType="withEffect">
                                  <p:stCondLst>
                                    <p:cond delay="0"/>
                                  </p:stCondLst>
                                  <p:childTnLst>
                                    <p:set>
                                      <p:cBhvr>
                                        <p:cTn id="530" dur="1" fill="hold">
                                          <p:stCondLst>
                                            <p:cond delay="0"/>
                                          </p:stCondLst>
                                        </p:cTn>
                                        <p:tgtEl>
                                          <p:spTgt spid="181425"/>
                                        </p:tgtEl>
                                        <p:attrNameLst>
                                          <p:attrName>style.visibility</p:attrName>
                                        </p:attrNameLst>
                                      </p:cBhvr>
                                      <p:to>
                                        <p:strVal val="visible"/>
                                      </p:to>
                                    </p:set>
                                    <p:animEffect transition="in" filter="wedge">
                                      <p:cBhvr>
                                        <p:cTn id="531" dur="1000"/>
                                        <p:tgtEl>
                                          <p:spTgt spid="181425"/>
                                        </p:tgtEl>
                                      </p:cBhvr>
                                    </p:animEffect>
                                  </p:childTnLst>
                                  <p:subTnLst>
                                    <p:audio>
                                      <p:cMediaNode>
                                        <p:cTn display="0" masterRel="sameClick">
                                          <p:stCondLst>
                                            <p:cond evt="begin" delay="0">
                                              <p:tn val="529"/>
                                            </p:cond>
                                          </p:stCondLst>
                                          <p:endCondLst>
                                            <p:cond evt="onStopAudio" delay="0">
                                              <p:tgtEl>
                                                <p:sldTgt/>
                                              </p:tgtEl>
                                            </p:cond>
                                          </p:endCondLst>
                                        </p:cTn>
                                        <p:tgtEl>
                                          <p:sndTgt r:embed="rId4" name="camera.wav"/>
                                        </p:tgtEl>
                                      </p:cMediaNode>
                                    </p:audio>
                                  </p:subTnLst>
                                </p:cTn>
                              </p:par>
                              <p:par>
                                <p:cTn id="532" presetID="20" presetClass="entr" presetSubtype="0" fill="hold" nodeType="withEffect">
                                  <p:stCondLst>
                                    <p:cond delay="0"/>
                                  </p:stCondLst>
                                  <p:childTnLst>
                                    <p:set>
                                      <p:cBhvr>
                                        <p:cTn id="533" dur="1" fill="hold">
                                          <p:stCondLst>
                                            <p:cond delay="0"/>
                                          </p:stCondLst>
                                        </p:cTn>
                                        <p:tgtEl>
                                          <p:spTgt spid="181426"/>
                                        </p:tgtEl>
                                        <p:attrNameLst>
                                          <p:attrName>style.visibility</p:attrName>
                                        </p:attrNameLst>
                                      </p:cBhvr>
                                      <p:to>
                                        <p:strVal val="visible"/>
                                      </p:to>
                                    </p:set>
                                    <p:animEffect transition="in" filter="wedge">
                                      <p:cBhvr>
                                        <p:cTn id="534" dur="1000"/>
                                        <p:tgtEl>
                                          <p:spTgt spid="181426"/>
                                        </p:tgtEl>
                                      </p:cBhvr>
                                    </p:animEffect>
                                  </p:childTnLst>
                                  <p:subTnLst>
                                    <p:audio>
                                      <p:cMediaNode>
                                        <p:cTn display="0" masterRel="sameClick">
                                          <p:stCondLst>
                                            <p:cond evt="begin" delay="0">
                                              <p:tn val="532"/>
                                            </p:cond>
                                          </p:stCondLst>
                                          <p:endCondLst>
                                            <p:cond evt="onStopAudio" delay="0">
                                              <p:tgtEl>
                                                <p:sldTgt/>
                                              </p:tgtEl>
                                            </p:cond>
                                          </p:endCondLst>
                                        </p:cTn>
                                        <p:tgtEl>
                                          <p:sndTgt r:embed="rId4" name="camera.wav"/>
                                        </p:tgtEl>
                                      </p:cMediaNode>
                                    </p:audio>
                                  </p:subTnLst>
                                </p:cTn>
                              </p:par>
                              <p:par>
                                <p:cTn id="535" presetID="20" presetClass="entr" presetSubtype="0" fill="hold" nodeType="withEffect">
                                  <p:stCondLst>
                                    <p:cond delay="0"/>
                                  </p:stCondLst>
                                  <p:childTnLst>
                                    <p:set>
                                      <p:cBhvr>
                                        <p:cTn id="536" dur="1" fill="hold">
                                          <p:stCondLst>
                                            <p:cond delay="0"/>
                                          </p:stCondLst>
                                        </p:cTn>
                                        <p:tgtEl>
                                          <p:spTgt spid="181427"/>
                                        </p:tgtEl>
                                        <p:attrNameLst>
                                          <p:attrName>style.visibility</p:attrName>
                                        </p:attrNameLst>
                                      </p:cBhvr>
                                      <p:to>
                                        <p:strVal val="visible"/>
                                      </p:to>
                                    </p:set>
                                    <p:animEffect transition="in" filter="wedge">
                                      <p:cBhvr>
                                        <p:cTn id="537" dur="1000"/>
                                        <p:tgtEl>
                                          <p:spTgt spid="181427"/>
                                        </p:tgtEl>
                                      </p:cBhvr>
                                    </p:animEffect>
                                  </p:childTnLst>
                                  <p:subTnLst>
                                    <p:audio>
                                      <p:cMediaNode>
                                        <p:cTn display="0" masterRel="sameClick">
                                          <p:stCondLst>
                                            <p:cond evt="begin" delay="0">
                                              <p:tn val="535"/>
                                            </p:cond>
                                          </p:stCondLst>
                                          <p:endCondLst>
                                            <p:cond evt="onStopAudio" delay="0">
                                              <p:tgtEl>
                                                <p:sldTgt/>
                                              </p:tgtEl>
                                            </p:cond>
                                          </p:endCondLst>
                                        </p:cTn>
                                        <p:tgtEl>
                                          <p:sndTgt r:embed="rId4" name="camera.wav"/>
                                        </p:tgtEl>
                                      </p:cMediaNode>
                                    </p:audio>
                                  </p:subTnLst>
                                </p:cTn>
                              </p:par>
                              <p:par>
                                <p:cTn id="538" presetID="20" presetClass="entr" presetSubtype="0" fill="hold" nodeType="withEffect">
                                  <p:stCondLst>
                                    <p:cond delay="0"/>
                                  </p:stCondLst>
                                  <p:childTnLst>
                                    <p:set>
                                      <p:cBhvr>
                                        <p:cTn id="539" dur="1" fill="hold">
                                          <p:stCondLst>
                                            <p:cond delay="0"/>
                                          </p:stCondLst>
                                        </p:cTn>
                                        <p:tgtEl>
                                          <p:spTgt spid="181435"/>
                                        </p:tgtEl>
                                        <p:attrNameLst>
                                          <p:attrName>style.visibility</p:attrName>
                                        </p:attrNameLst>
                                      </p:cBhvr>
                                      <p:to>
                                        <p:strVal val="visible"/>
                                      </p:to>
                                    </p:set>
                                    <p:animEffect transition="in" filter="wedge">
                                      <p:cBhvr>
                                        <p:cTn id="540" dur="1000"/>
                                        <p:tgtEl>
                                          <p:spTgt spid="181435"/>
                                        </p:tgtEl>
                                      </p:cBhvr>
                                    </p:animEffect>
                                  </p:childTnLst>
                                  <p:subTnLst>
                                    <p:audio>
                                      <p:cMediaNode>
                                        <p:cTn display="0" masterRel="sameClick">
                                          <p:stCondLst>
                                            <p:cond evt="begin" delay="0">
                                              <p:tn val="538"/>
                                            </p:cond>
                                          </p:stCondLst>
                                          <p:endCondLst>
                                            <p:cond evt="onStopAudio" delay="0">
                                              <p:tgtEl>
                                                <p:sldTgt/>
                                              </p:tgtEl>
                                            </p:cond>
                                          </p:endCondLst>
                                        </p:cTn>
                                        <p:tgtEl>
                                          <p:sndTgt r:embed="rId4" name="camera.wav"/>
                                        </p:tgtEl>
                                      </p:cMediaNode>
                                    </p:audio>
                                  </p:subTnLst>
                                </p:cTn>
                              </p:par>
                              <p:par>
                                <p:cTn id="541" presetID="20" presetClass="entr" presetSubtype="0" fill="hold" nodeType="withEffect">
                                  <p:stCondLst>
                                    <p:cond delay="0"/>
                                  </p:stCondLst>
                                  <p:childTnLst>
                                    <p:set>
                                      <p:cBhvr>
                                        <p:cTn id="542" dur="1" fill="hold">
                                          <p:stCondLst>
                                            <p:cond delay="0"/>
                                          </p:stCondLst>
                                        </p:cTn>
                                        <p:tgtEl>
                                          <p:spTgt spid="181436"/>
                                        </p:tgtEl>
                                        <p:attrNameLst>
                                          <p:attrName>style.visibility</p:attrName>
                                        </p:attrNameLst>
                                      </p:cBhvr>
                                      <p:to>
                                        <p:strVal val="visible"/>
                                      </p:to>
                                    </p:set>
                                    <p:animEffect transition="in" filter="wedge">
                                      <p:cBhvr>
                                        <p:cTn id="543" dur="1000"/>
                                        <p:tgtEl>
                                          <p:spTgt spid="181436"/>
                                        </p:tgtEl>
                                      </p:cBhvr>
                                    </p:animEffect>
                                  </p:childTnLst>
                                  <p:subTnLst>
                                    <p:audio>
                                      <p:cMediaNode>
                                        <p:cTn display="0" masterRel="sameClick">
                                          <p:stCondLst>
                                            <p:cond evt="begin" delay="0">
                                              <p:tn val="541"/>
                                            </p:cond>
                                          </p:stCondLst>
                                          <p:endCondLst>
                                            <p:cond evt="onStopAudio" delay="0">
                                              <p:tgtEl>
                                                <p:sldTgt/>
                                              </p:tgtEl>
                                            </p:cond>
                                          </p:endCondLst>
                                        </p:cTn>
                                        <p:tgtEl>
                                          <p:sndTgt r:embed="rId4" name="camera.wav"/>
                                        </p:tgtEl>
                                      </p:cMediaNode>
                                    </p:audio>
                                  </p:subTnLst>
                                </p:cTn>
                              </p:par>
                              <p:par>
                                <p:cTn id="544" presetID="20" presetClass="entr" presetSubtype="0" fill="hold" nodeType="withEffect">
                                  <p:stCondLst>
                                    <p:cond delay="0"/>
                                  </p:stCondLst>
                                  <p:childTnLst>
                                    <p:set>
                                      <p:cBhvr>
                                        <p:cTn id="545" dur="1" fill="hold">
                                          <p:stCondLst>
                                            <p:cond delay="0"/>
                                          </p:stCondLst>
                                        </p:cTn>
                                        <p:tgtEl>
                                          <p:spTgt spid="181440"/>
                                        </p:tgtEl>
                                        <p:attrNameLst>
                                          <p:attrName>style.visibility</p:attrName>
                                        </p:attrNameLst>
                                      </p:cBhvr>
                                      <p:to>
                                        <p:strVal val="visible"/>
                                      </p:to>
                                    </p:set>
                                    <p:animEffect transition="in" filter="wedge">
                                      <p:cBhvr>
                                        <p:cTn id="546" dur="1000"/>
                                        <p:tgtEl>
                                          <p:spTgt spid="181440"/>
                                        </p:tgtEl>
                                      </p:cBhvr>
                                    </p:animEffect>
                                  </p:childTnLst>
                                  <p:subTnLst>
                                    <p:audio>
                                      <p:cMediaNode>
                                        <p:cTn display="0" masterRel="sameClick">
                                          <p:stCondLst>
                                            <p:cond evt="begin" delay="0">
                                              <p:tn val="544"/>
                                            </p:cond>
                                          </p:stCondLst>
                                          <p:endCondLst>
                                            <p:cond evt="onStopAudio" delay="0">
                                              <p:tgtEl>
                                                <p:sldTgt/>
                                              </p:tgtEl>
                                            </p:cond>
                                          </p:endCondLst>
                                        </p:cTn>
                                        <p:tgtEl>
                                          <p:sndTgt r:embed="rId4" name="camera.wav"/>
                                        </p:tgtEl>
                                      </p:cMediaNode>
                                    </p:audio>
                                  </p:subTnLst>
                                </p:cTn>
                              </p:par>
                              <p:par>
                                <p:cTn id="547" presetID="20" presetClass="entr" presetSubtype="0" fill="hold" nodeType="withEffect">
                                  <p:stCondLst>
                                    <p:cond delay="0"/>
                                  </p:stCondLst>
                                  <p:childTnLst>
                                    <p:set>
                                      <p:cBhvr>
                                        <p:cTn id="548" dur="1" fill="hold">
                                          <p:stCondLst>
                                            <p:cond delay="0"/>
                                          </p:stCondLst>
                                        </p:cTn>
                                        <p:tgtEl>
                                          <p:spTgt spid="181439"/>
                                        </p:tgtEl>
                                        <p:attrNameLst>
                                          <p:attrName>style.visibility</p:attrName>
                                        </p:attrNameLst>
                                      </p:cBhvr>
                                      <p:to>
                                        <p:strVal val="visible"/>
                                      </p:to>
                                    </p:set>
                                    <p:animEffect transition="in" filter="wedge">
                                      <p:cBhvr>
                                        <p:cTn id="549" dur="1000"/>
                                        <p:tgtEl>
                                          <p:spTgt spid="181439"/>
                                        </p:tgtEl>
                                      </p:cBhvr>
                                    </p:animEffect>
                                  </p:childTnLst>
                                  <p:subTnLst>
                                    <p:audio>
                                      <p:cMediaNode>
                                        <p:cTn display="0" masterRel="sameClick">
                                          <p:stCondLst>
                                            <p:cond evt="begin" delay="0">
                                              <p:tn val="547"/>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81452"/>
                  </p:tgtEl>
                </p:cond>
              </p:nextCondLst>
            </p:seq>
            <p:seq concurrent="1" nextAc="seek">
              <p:cTn id="550" restart="whenNotActive" fill="hold" evtFilter="cancelBubble" nodeType="interactiveSeq">
                <p:stCondLst>
                  <p:cond evt="onClick" delay="0">
                    <p:tgtEl>
                      <p:spTgt spid="181451"/>
                    </p:tgtEl>
                  </p:cond>
                </p:stCondLst>
                <p:endSync evt="end" delay="0">
                  <p:rtn val="all"/>
                </p:endSync>
                <p:childTnLst>
                  <p:par>
                    <p:cTn id="551" fill="hold" nodeType="clickPar">
                      <p:stCondLst>
                        <p:cond delay="0"/>
                      </p:stCondLst>
                      <p:childTnLst>
                        <p:par>
                          <p:cTn id="552" fill="hold" nodeType="withGroup">
                            <p:stCondLst>
                              <p:cond delay="0"/>
                            </p:stCondLst>
                            <p:childTnLst>
                              <p:par>
                                <p:cTn id="553" presetID="20" presetClass="entr" presetSubtype="0" fill="hold" nodeType="clickEffect">
                                  <p:stCondLst>
                                    <p:cond delay="0"/>
                                  </p:stCondLst>
                                  <p:childTnLst>
                                    <p:set>
                                      <p:cBhvr>
                                        <p:cTn id="554" dur="1" fill="hold">
                                          <p:stCondLst>
                                            <p:cond delay="0"/>
                                          </p:stCondLst>
                                        </p:cTn>
                                        <p:tgtEl>
                                          <p:spTgt spid="181414"/>
                                        </p:tgtEl>
                                        <p:attrNameLst>
                                          <p:attrName>style.visibility</p:attrName>
                                        </p:attrNameLst>
                                      </p:cBhvr>
                                      <p:to>
                                        <p:strVal val="visible"/>
                                      </p:to>
                                    </p:set>
                                    <p:animEffect transition="in" filter="wedge">
                                      <p:cBhvr>
                                        <p:cTn id="555" dur="1000"/>
                                        <p:tgtEl>
                                          <p:spTgt spid="181414"/>
                                        </p:tgtEl>
                                      </p:cBhvr>
                                    </p:animEffect>
                                  </p:childTnLst>
                                  <p:subTnLst>
                                    <p:audio>
                                      <p:cMediaNode>
                                        <p:cTn display="0" masterRel="sameClick">
                                          <p:stCondLst>
                                            <p:cond evt="begin" delay="0">
                                              <p:tn val="553"/>
                                            </p:cond>
                                          </p:stCondLst>
                                          <p:endCondLst>
                                            <p:cond evt="onStopAudio" delay="0">
                                              <p:tgtEl>
                                                <p:sldTgt/>
                                              </p:tgtEl>
                                            </p:cond>
                                          </p:endCondLst>
                                        </p:cTn>
                                        <p:tgtEl>
                                          <p:sndTgt r:embed="rId4" name="camera.wav"/>
                                        </p:tgtEl>
                                      </p:cMediaNode>
                                    </p:audio>
                                  </p:subTnLst>
                                </p:cTn>
                              </p:par>
                              <p:par>
                                <p:cTn id="556" presetID="20" presetClass="entr" presetSubtype="0" fill="hold" nodeType="withEffect">
                                  <p:stCondLst>
                                    <p:cond delay="0"/>
                                  </p:stCondLst>
                                  <p:childTnLst>
                                    <p:set>
                                      <p:cBhvr>
                                        <p:cTn id="557" dur="1" fill="hold">
                                          <p:stCondLst>
                                            <p:cond delay="0"/>
                                          </p:stCondLst>
                                        </p:cTn>
                                        <p:tgtEl>
                                          <p:spTgt spid="181415"/>
                                        </p:tgtEl>
                                        <p:attrNameLst>
                                          <p:attrName>style.visibility</p:attrName>
                                        </p:attrNameLst>
                                      </p:cBhvr>
                                      <p:to>
                                        <p:strVal val="visible"/>
                                      </p:to>
                                    </p:set>
                                    <p:animEffect transition="in" filter="wedge">
                                      <p:cBhvr>
                                        <p:cTn id="558" dur="1000"/>
                                        <p:tgtEl>
                                          <p:spTgt spid="181415"/>
                                        </p:tgtEl>
                                      </p:cBhvr>
                                    </p:animEffect>
                                  </p:childTnLst>
                                  <p:subTnLst>
                                    <p:audio>
                                      <p:cMediaNode>
                                        <p:cTn display="0" masterRel="sameClick">
                                          <p:stCondLst>
                                            <p:cond evt="begin" delay="0">
                                              <p:tn val="556"/>
                                            </p:cond>
                                          </p:stCondLst>
                                          <p:endCondLst>
                                            <p:cond evt="onStopAudio" delay="0">
                                              <p:tgtEl>
                                                <p:sldTgt/>
                                              </p:tgtEl>
                                            </p:cond>
                                          </p:endCondLst>
                                        </p:cTn>
                                        <p:tgtEl>
                                          <p:sndTgt r:embed="rId4" name="camera.wav"/>
                                        </p:tgtEl>
                                      </p:cMediaNode>
                                    </p:audio>
                                  </p:subTnLst>
                                </p:cTn>
                              </p:par>
                              <p:par>
                                <p:cTn id="559" presetID="20" presetClass="entr" presetSubtype="0" fill="hold" nodeType="withEffect">
                                  <p:stCondLst>
                                    <p:cond delay="0"/>
                                  </p:stCondLst>
                                  <p:childTnLst>
                                    <p:set>
                                      <p:cBhvr>
                                        <p:cTn id="560" dur="1" fill="hold">
                                          <p:stCondLst>
                                            <p:cond delay="0"/>
                                          </p:stCondLst>
                                        </p:cTn>
                                        <p:tgtEl>
                                          <p:spTgt spid="181416"/>
                                        </p:tgtEl>
                                        <p:attrNameLst>
                                          <p:attrName>style.visibility</p:attrName>
                                        </p:attrNameLst>
                                      </p:cBhvr>
                                      <p:to>
                                        <p:strVal val="visible"/>
                                      </p:to>
                                    </p:set>
                                    <p:animEffect transition="in" filter="wedge">
                                      <p:cBhvr>
                                        <p:cTn id="561" dur="1000"/>
                                        <p:tgtEl>
                                          <p:spTgt spid="181416"/>
                                        </p:tgtEl>
                                      </p:cBhvr>
                                    </p:animEffect>
                                  </p:childTnLst>
                                  <p:subTnLst>
                                    <p:audio>
                                      <p:cMediaNode>
                                        <p:cTn display="0" masterRel="sameClick">
                                          <p:stCondLst>
                                            <p:cond evt="begin" delay="0">
                                              <p:tn val="559"/>
                                            </p:cond>
                                          </p:stCondLst>
                                          <p:endCondLst>
                                            <p:cond evt="onStopAudio" delay="0">
                                              <p:tgtEl>
                                                <p:sldTgt/>
                                              </p:tgtEl>
                                            </p:cond>
                                          </p:endCondLst>
                                        </p:cTn>
                                        <p:tgtEl>
                                          <p:sndTgt r:embed="rId4" name="camera.wav"/>
                                        </p:tgtEl>
                                      </p:cMediaNode>
                                    </p:audio>
                                  </p:subTnLst>
                                </p:cTn>
                              </p:par>
                              <p:par>
                                <p:cTn id="562" presetID="20" presetClass="entr" presetSubtype="0" fill="hold" nodeType="withEffect">
                                  <p:stCondLst>
                                    <p:cond delay="0"/>
                                  </p:stCondLst>
                                  <p:childTnLst>
                                    <p:set>
                                      <p:cBhvr>
                                        <p:cTn id="563" dur="1" fill="hold">
                                          <p:stCondLst>
                                            <p:cond delay="0"/>
                                          </p:stCondLst>
                                        </p:cTn>
                                        <p:tgtEl>
                                          <p:spTgt spid="181417"/>
                                        </p:tgtEl>
                                        <p:attrNameLst>
                                          <p:attrName>style.visibility</p:attrName>
                                        </p:attrNameLst>
                                      </p:cBhvr>
                                      <p:to>
                                        <p:strVal val="visible"/>
                                      </p:to>
                                    </p:set>
                                    <p:animEffect transition="in" filter="wedge">
                                      <p:cBhvr>
                                        <p:cTn id="564" dur="1000"/>
                                        <p:tgtEl>
                                          <p:spTgt spid="181417"/>
                                        </p:tgtEl>
                                      </p:cBhvr>
                                    </p:animEffect>
                                  </p:childTnLst>
                                  <p:subTnLst>
                                    <p:audio>
                                      <p:cMediaNode>
                                        <p:cTn display="0" masterRel="sameClick">
                                          <p:stCondLst>
                                            <p:cond evt="begin" delay="0">
                                              <p:tn val="562"/>
                                            </p:cond>
                                          </p:stCondLst>
                                          <p:endCondLst>
                                            <p:cond evt="onStopAudio" delay="0">
                                              <p:tgtEl>
                                                <p:sldTgt/>
                                              </p:tgtEl>
                                            </p:cond>
                                          </p:endCondLst>
                                        </p:cTn>
                                        <p:tgtEl>
                                          <p:sndTgt r:embed="rId4" name="camera.wav"/>
                                        </p:tgtEl>
                                      </p:cMediaNode>
                                    </p:audio>
                                  </p:subTnLst>
                                </p:cTn>
                              </p:par>
                              <p:par>
                                <p:cTn id="565" presetID="20" presetClass="entr" presetSubtype="0" fill="hold" nodeType="withEffect">
                                  <p:stCondLst>
                                    <p:cond delay="0"/>
                                  </p:stCondLst>
                                  <p:childTnLst>
                                    <p:set>
                                      <p:cBhvr>
                                        <p:cTn id="566" dur="1" fill="hold">
                                          <p:stCondLst>
                                            <p:cond delay="0"/>
                                          </p:stCondLst>
                                        </p:cTn>
                                        <p:tgtEl>
                                          <p:spTgt spid="181418"/>
                                        </p:tgtEl>
                                        <p:attrNameLst>
                                          <p:attrName>style.visibility</p:attrName>
                                        </p:attrNameLst>
                                      </p:cBhvr>
                                      <p:to>
                                        <p:strVal val="visible"/>
                                      </p:to>
                                    </p:set>
                                    <p:animEffect transition="in" filter="wedge">
                                      <p:cBhvr>
                                        <p:cTn id="567" dur="1000"/>
                                        <p:tgtEl>
                                          <p:spTgt spid="181418"/>
                                        </p:tgtEl>
                                      </p:cBhvr>
                                    </p:animEffect>
                                  </p:childTnLst>
                                  <p:subTnLst>
                                    <p:audio>
                                      <p:cMediaNode>
                                        <p:cTn display="0" masterRel="sameClick">
                                          <p:stCondLst>
                                            <p:cond evt="begin" delay="0">
                                              <p:tn val="565"/>
                                            </p:cond>
                                          </p:stCondLst>
                                          <p:endCondLst>
                                            <p:cond evt="onStopAudio" delay="0">
                                              <p:tgtEl>
                                                <p:sldTgt/>
                                              </p:tgtEl>
                                            </p:cond>
                                          </p:endCondLst>
                                        </p:cTn>
                                        <p:tgtEl>
                                          <p:sndTgt r:embed="rId4" name="camera.wav"/>
                                        </p:tgtEl>
                                      </p:cMediaNode>
                                    </p:audio>
                                  </p:subTnLst>
                                </p:cTn>
                              </p:par>
                              <p:par>
                                <p:cTn id="568" presetID="20" presetClass="entr" presetSubtype="0" fill="hold" nodeType="withEffect">
                                  <p:stCondLst>
                                    <p:cond delay="0"/>
                                  </p:stCondLst>
                                  <p:childTnLst>
                                    <p:set>
                                      <p:cBhvr>
                                        <p:cTn id="569" dur="1" fill="hold">
                                          <p:stCondLst>
                                            <p:cond delay="0"/>
                                          </p:stCondLst>
                                        </p:cTn>
                                        <p:tgtEl>
                                          <p:spTgt spid="181419"/>
                                        </p:tgtEl>
                                        <p:attrNameLst>
                                          <p:attrName>style.visibility</p:attrName>
                                        </p:attrNameLst>
                                      </p:cBhvr>
                                      <p:to>
                                        <p:strVal val="visible"/>
                                      </p:to>
                                    </p:set>
                                    <p:animEffect transition="in" filter="wedge">
                                      <p:cBhvr>
                                        <p:cTn id="570" dur="1000"/>
                                        <p:tgtEl>
                                          <p:spTgt spid="181419"/>
                                        </p:tgtEl>
                                      </p:cBhvr>
                                    </p:animEffect>
                                  </p:childTnLst>
                                  <p:subTnLst>
                                    <p:audio>
                                      <p:cMediaNode>
                                        <p:cTn display="0" masterRel="sameClick">
                                          <p:stCondLst>
                                            <p:cond evt="begin" delay="0">
                                              <p:tn val="568"/>
                                            </p:cond>
                                          </p:stCondLst>
                                          <p:endCondLst>
                                            <p:cond evt="onStopAudio" delay="0">
                                              <p:tgtEl>
                                                <p:sldTgt/>
                                              </p:tgtEl>
                                            </p:cond>
                                          </p:endCondLst>
                                        </p:cTn>
                                        <p:tgtEl>
                                          <p:sndTgt r:embed="rId4" name="camera.wav"/>
                                        </p:tgtEl>
                                      </p:cMediaNode>
                                    </p:audio>
                                  </p:subTnLst>
                                </p:cTn>
                              </p:par>
                              <p:par>
                                <p:cTn id="571" presetID="20" presetClass="entr" presetSubtype="0" fill="hold" nodeType="withEffect">
                                  <p:stCondLst>
                                    <p:cond delay="0"/>
                                  </p:stCondLst>
                                  <p:childTnLst>
                                    <p:set>
                                      <p:cBhvr>
                                        <p:cTn id="572" dur="1" fill="hold">
                                          <p:stCondLst>
                                            <p:cond delay="0"/>
                                          </p:stCondLst>
                                        </p:cTn>
                                        <p:tgtEl>
                                          <p:spTgt spid="181420"/>
                                        </p:tgtEl>
                                        <p:attrNameLst>
                                          <p:attrName>style.visibility</p:attrName>
                                        </p:attrNameLst>
                                      </p:cBhvr>
                                      <p:to>
                                        <p:strVal val="visible"/>
                                      </p:to>
                                    </p:set>
                                    <p:animEffect transition="in" filter="wedge">
                                      <p:cBhvr>
                                        <p:cTn id="573" dur="1000"/>
                                        <p:tgtEl>
                                          <p:spTgt spid="181420"/>
                                        </p:tgtEl>
                                      </p:cBhvr>
                                    </p:animEffect>
                                  </p:childTnLst>
                                  <p:subTnLst>
                                    <p:audio>
                                      <p:cMediaNode>
                                        <p:cTn display="0" masterRel="sameClick">
                                          <p:stCondLst>
                                            <p:cond evt="begin" delay="0">
                                              <p:tn val="571"/>
                                            </p:cond>
                                          </p:stCondLst>
                                          <p:endCondLst>
                                            <p:cond evt="onStopAudio" delay="0">
                                              <p:tgtEl>
                                                <p:sldTgt/>
                                              </p:tgtEl>
                                            </p:cond>
                                          </p:endCondLst>
                                        </p:cTn>
                                        <p:tgtEl>
                                          <p:sndTgt r:embed="rId4" name="camera.wav"/>
                                        </p:tgtEl>
                                      </p:cMediaNode>
                                    </p:audio>
                                  </p:subTnLst>
                                </p:cTn>
                              </p:par>
                              <p:par>
                                <p:cTn id="574" presetID="20" presetClass="entr" presetSubtype="0" fill="hold" nodeType="withEffect">
                                  <p:stCondLst>
                                    <p:cond delay="0"/>
                                  </p:stCondLst>
                                  <p:childTnLst>
                                    <p:set>
                                      <p:cBhvr>
                                        <p:cTn id="575" dur="1" fill="hold">
                                          <p:stCondLst>
                                            <p:cond delay="0"/>
                                          </p:stCondLst>
                                        </p:cTn>
                                        <p:tgtEl>
                                          <p:spTgt spid="181441"/>
                                        </p:tgtEl>
                                        <p:attrNameLst>
                                          <p:attrName>style.visibility</p:attrName>
                                        </p:attrNameLst>
                                      </p:cBhvr>
                                      <p:to>
                                        <p:strVal val="visible"/>
                                      </p:to>
                                    </p:set>
                                    <p:animEffect transition="in" filter="wedge">
                                      <p:cBhvr>
                                        <p:cTn id="576" dur="1000"/>
                                        <p:tgtEl>
                                          <p:spTgt spid="181441"/>
                                        </p:tgtEl>
                                      </p:cBhvr>
                                    </p:animEffect>
                                  </p:childTnLst>
                                  <p:subTnLst>
                                    <p:audio>
                                      <p:cMediaNode>
                                        <p:cTn display="0" masterRel="sameClick">
                                          <p:stCondLst>
                                            <p:cond evt="begin" delay="0">
                                              <p:tn val="574"/>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81451"/>
                  </p:tgtEl>
                </p:cond>
              </p:nextCondLst>
            </p:seq>
            <p:seq concurrent="1" nextAc="seek">
              <p:cTn id="577" restart="whenNotActive" fill="hold" evtFilter="cancelBubble" nodeType="interactiveSeq">
                <p:stCondLst>
                  <p:cond evt="onClick" delay="0">
                    <p:tgtEl>
                      <p:spTgt spid="181453"/>
                    </p:tgtEl>
                  </p:cond>
                </p:stCondLst>
                <p:endSync evt="end" delay="0">
                  <p:rtn val="all"/>
                </p:endSync>
                <p:childTnLst>
                  <p:par>
                    <p:cTn id="578" fill="hold" nodeType="clickPar">
                      <p:stCondLst>
                        <p:cond delay="0"/>
                      </p:stCondLst>
                      <p:childTnLst>
                        <p:par>
                          <p:cTn id="579" fill="hold" nodeType="withGroup">
                            <p:stCondLst>
                              <p:cond delay="0"/>
                            </p:stCondLst>
                            <p:childTnLst>
                              <p:par>
                                <p:cTn id="580" presetID="20" presetClass="entr" presetSubtype="0" fill="hold" nodeType="clickEffect">
                                  <p:stCondLst>
                                    <p:cond delay="0"/>
                                  </p:stCondLst>
                                  <p:childTnLst>
                                    <p:set>
                                      <p:cBhvr>
                                        <p:cTn id="581" dur="1" fill="hold">
                                          <p:stCondLst>
                                            <p:cond delay="0"/>
                                          </p:stCondLst>
                                        </p:cTn>
                                        <p:tgtEl>
                                          <p:spTgt spid="181428"/>
                                        </p:tgtEl>
                                        <p:attrNameLst>
                                          <p:attrName>style.visibility</p:attrName>
                                        </p:attrNameLst>
                                      </p:cBhvr>
                                      <p:to>
                                        <p:strVal val="visible"/>
                                      </p:to>
                                    </p:set>
                                    <p:animEffect transition="in" filter="wedge">
                                      <p:cBhvr>
                                        <p:cTn id="582" dur="1000"/>
                                        <p:tgtEl>
                                          <p:spTgt spid="181428"/>
                                        </p:tgtEl>
                                      </p:cBhvr>
                                    </p:animEffect>
                                  </p:childTnLst>
                                  <p:subTnLst>
                                    <p:audio>
                                      <p:cMediaNode>
                                        <p:cTn display="0" masterRel="sameClick">
                                          <p:stCondLst>
                                            <p:cond evt="begin" delay="0">
                                              <p:tn val="580"/>
                                            </p:cond>
                                          </p:stCondLst>
                                          <p:endCondLst>
                                            <p:cond evt="onStopAudio" delay="0">
                                              <p:tgtEl>
                                                <p:sldTgt/>
                                              </p:tgtEl>
                                            </p:cond>
                                          </p:endCondLst>
                                        </p:cTn>
                                        <p:tgtEl>
                                          <p:sndTgt r:embed="rId4" name="camera.wav"/>
                                        </p:tgtEl>
                                      </p:cMediaNode>
                                    </p:audio>
                                  </p:subTnLst>
                                </p:cTn>
                              </p:par>
                              <p:par>
                                <p:cTn id="583" presetID="20" presetClass="entr" presetSubtype="0" fill="hold" nodeType="withEffect">
                                  <p:stCondLst>
                                    <p:cond delay="0"/>
                                  </p:stCondLst>
                                  <p:childTnLst>
                                    <p:set>
                                      <p:cBhvr>
                                        <p:cTn id="584" dur="1" fill="hold">
                                          <p:stCondLst>
                                            <p:cond delay="0"/>
                                          </p:stCondLst>
                                        </p:cTn>
                                        <p:tgtEl>
                                          <p:spTgt spid="181429"/>
                                        </p:tgtEl>
                                        <p:attrNameLst>
                                          <p:attrName>style.visibility</p:attrName>
                                        </p:attrNameLst>
                                      </p:cBhvr>
                                      <p:to>
                                        <p:strVal val="visible"/>
                                      </p:to>
                                    </p:set>
                                    <p:animEffect transition="in" filter="wedge">
                                      <p:cBhvr>
                                        <p:cTn id="585" dur="1000"/>
                                        <p:tgtEl>
                                          <p:spTgt spid="181429"/>
                                        </p:tgtEl>
                                      </p:cBhvr>
                                    </p:animEffect>
                                  </p:childTnLst>
                                  <p:subTnLst>
                                    <p:audio>
                                      <p:cMediaNode>
                                        <p:cTn display="0" masterRel="sameClick">
                                          <p:stCondLst>
                                            <p:cond evt="begin" delay="0">
                                              <p:tn val="583"/>
                                            </p:cond>
                                          </p:stCondLst>
                                          <p:endCondLst>
                                            <p:cond evt="onStopAudio" delay="0">
                                              <p:tgtEl>
                                                <p:sldTgt/>
                                              </p:tgtEl>
                                            </p:cond>
                                          </p:endCondLst>
                                        </p:cTn>
                                        <p:tgtEl>
                                          <p:sndTgt r:embed="rId4" name="camera.wav"/>
                                        </p:tgtEl>
                                      </p:cMediaNode>
                                    </p:audio>
                                  </p:subTnLst>
                                </p:cTn>
                              </p:par>
                              <p:par>
                                <p:cTn id="586" presetID="20" presetClass="entr" presetSubtype="0" fill="hold" nodeType="withEffect">
                                  <p:stCondLst>
                                    <p:cond delay="0"/>
                                  </p:stCondLst>
                                  <p:childTnLst>
                                    <p:set>
                                      <p:cBhvr>
                                        <p:cTn id="587" dur="1" fill="hold">
                                          <p:stCondLst>
                                            <p:cond delay="0"/>
                                          </p:stCondLst>
                                        </p:cTn>
                                        <p:tgtEl>
                                          <p:spTgt spid="181430"/>
                                        </p:tgtEl>
                                        <p:attrNameLst>
                                          <p:attrName>style.visibility</p:attrName>
                                        </p:attrNameLst>
                                      </p:cBhvr>
                                      <p:to>
                                        <p:strVal val="visible"/>
                                      </p:to>
                                    </p:set>
                                    <p:animEffect transition="in" filter="wedge">
                                      <p:cBhvr>
                                        <p:cTn id="588" dur="1000"/>
                                        <p:tgtEl>
                                          <p:spTgt spid="181430"/>
                                        </p:tgtEl>
                                      </p:cBhvr>
                                    </p:animEffect>
                                  </p:childTnLst>
                                  <p:subTnLst>
                                    <p:audio>
                                      <p:cMediaNode>
                                        <p:cTn display="0" masterRel="sameClick">
                                          <p:stCondLst>
                                            <p:cond evt="begin" delay="0">
                                              <p:tn val="586"/>
                                            </p:cond>
                                          </p:stCondLst>
                                          <p:endCondLst>
                                            <p:cond evt="onStopAudio" delay="0">
                                              <p:tgtEl>
                                                <p:sldTgt/>
                                              </p:tgtEl>
                                            </p:cond>
                                          </p:endCondLst>
                                        </p:cTn>
                                        <p:tgtEl>
                                          <p:sndTgt r:embed="rId4" name="camera.wav"/>
                                        </p:tgtEl>
                                      </p:cMediaNode>
                                    </p:audio>
                                  </p:subTnLst>
                                </p:cTn>
                              </p:par>
                              <p:par>
                                <p:cTn id="589" presetID="20" presetClass="entr" presetSubtype="0" fill="hold" nodeType="withEffect">
                                  <p:stCondLst>
                                    <p:cond delay="0"/>
                                  </p:stCondLst>
                                  <p:childTnLst>
                                    <p:set>
                                      <p:cBhvr>
                                        <p:cTn id="590" dur="1" fill="hold">
                                          <p:stCondLst>
                                            <p:cond delay="0"/>
                                          </p:stCondLst>
                                        </p:cTn>
                                        <p:tgtEl>
                                          <p:spTgt spid="181431"/>
                                        </p:tgtEl>
                                        <p:attrNameLst>
                                          <p:attrName>style.visibility</p:attrName>
                                        </p:attrNameLst>
                                      </p:cBhvr>
                                      <p:to>
                                        <p:strVal val="visible"/>
                                      </p:to>
                                    </p:set>
                                    <p:animEffect transition="in" filter="wedge">
                                      <p:cBhvr>
                                        <p:cTn id="591" dur="1000"/>
                                        <p:tgtEl>
                                          <p:spTgt spid="181431"/>
                                        </p:tgtEl>
                                      </p:cBhvr>
                                    </p:animEffect>
                                  </p:childTnLst>
                                  <p:subTnLst>
                                    <p:audio>
                                      <p:cMediaNode>
                                        <p:cTn display="0" masterRel="sameClick">
                                          <p:stCondLst>
                                            <p:cond evt="begin" delay="0">
                                              <p:tn val="589"/>
                                            </p:cond>
                                          </p:stCondLst>
                                          <p:endCondLst>
                                            <p:cond evt="onStopAudio" delay="0">
                                              <p:tgtEl>
                                                <p:sldTgt/>
                                              </p:tgtEl>
                                            </p:cond>
                                          </p:endCondLst>
                                        </p:cTn>
                                        <p:tgtEl>
                                          <p:sndTgt r:embed="rId4" name="camera.wav"/>
                                        </p:tgtEl>
                                      </p:cMediaNode>
                                    </p:audio>
                                  </p:subTnLst>
                                </p:cTn>
                              </p:par>
                              <p:par>
                                <p:cTn id="592" presetID="20" presetClass="entr" presetSubtype="0" fill="hold" nodeType="withEffect">
                                  <p:stCondLst>
                                    <p:cond delay="0"/>
                                  </p:stCondLst>
                                  <p:childTnLst>
                                    <p:set>
                                      <p:cBhvr>
                                        <p:cTn id="593" dur="1" fill="hold">
                                          <p:stCondLst>
                                            <p:cond delay="0"/>
                                          </p:stCondLst>
                                        </p:cTn>
                                        <p:tgtEl>
                                          <p:spTgt spid="181432"/>
                                        </p:tgtEl>
                                        <p:attrNameLst>
                                          <p:attrName>style.visibility</p:attrName>
                                        </p:attrNameLst>
                                      </p:cBhvr>
                                      <p:to>
                                        <p:strVal val="visible"/>
                                      </p:to>
                                    </p:set>
                                    <p:animEffect transition="in" filter="wedge">
                                      <p:cBhvr>
                                        <p:cTn id="594" dur="1000"/>
                                        <p:tgtEl>
                                          <p:spTgt spid="181432"/>
                                        </p:tgtEl>
                                      </p:cBhvr>
                                    </p:animEffect>
                                  </p:childTnLst>
                                  <p:subTnLst>
                                    <p:audio>
                                      <p:cMediaNode>
                                        <p:cTn display="0" masterRel="sameClick">
                                          <p:stCondLst>
                                            <p:cond evt="begin" delay="0">
                                              <p:tn val="592"/>
                                            </p:cond>
                                          </p:stCondLst>
                                          <p:endCondLst>
                                            <p:cond evt="onStopAudio" delay="0">
                                              <p:tgtEl>
                                                <p:sldTgt/>
                                              </p:tgtEl>
                                            </p:cond>
                                          </p:endCondLst>
                                        </p:cTn>
                                        <p:tgtEl>
                                          <p:sndTgt r:embed="rId4" name="camera.wav"/>
                                        </p:tgtEl>
                                      </p:cMediaNode>
                                    </p:audio>
                                  </p:subTnLst>
                                </p:cTn>
                              </p:par>
                              <p:par>
                                <p:cTn id="595" presetID="20" presetClass="entr" presetSubtype="0" fill="hold" nodeType="withEffect">
                                  <p:stCondLst>
                                    <p:cond delay="0"/>
                                  </p:stCondLst>
                                  <p:childTnLst>
                                    <p:set>
                                      <p:cBhvr>
                                        <p:cTn id="596" dur="1" fill="hold">
                                          <p:stCondLst>
                                            <p:cond delay="0"/>
                                          </p:stCondLst>
                                        </p:cTn>
                                        <p:tgtEl>
                                          <p:spTgt spid="181433"/>
                                        </p:tgtEl>
                                        <p:attrNameLst>
                                          <p:attrName>style.visibility</p:attrName>
                                        </p:attrNameLst>
                                      </p:cBhvr>
                                      <p:to>
                                        <p:strVal val="visible"/>
                                      </p:to>
                                    </p:set>
                                    <p:animEffect transition="in" filter="wedge">
                                      <p:cBhvr>
                                        <p:cTn id="597" dur="1000"/>
                                        <p:tgtEl>
                                          <p:spTgt spid="181433"/>
                                        </p:tgtEl>
                                      </p:cBhvr>
                                    </p:animEffect>
                                  </p:childTnLst>
                                  <p:subTnLst>
                                    <p:audio>
                                      <p:cMediaNode>
                                        <p:cTn display="0" masterRel="sameClick">
                                          <p:stCondLst>
                                            <p:cond evt="begin" delay="0">
                                              <p:tn val="595"/>
                                            </p:cond>
                                          </p:stCondLst>
                                          <p:endCondLst>
                                            <p:cond evt="onStopAudio" delay="0">
                                              <p:tgtEl>
                                                <p:sldTgt/>
                                              </p:tgtEl>
                                            </p:cond>
                                          </p:endCondLst>
                                        </p:cTn>
                                        <p:tgtEl>
                                          <p:sndTgt r:embed="rId4" name="camera.wav"/>
                                        </p:tgtEl>
                                      </p:cMediaNode>
                                    </p:audio>
                                  </p:subTnLst>
                                </p:cTn>
                              </p:par>
                              <p:par>
                                <p:cTn id="598" presetID="20" presetClass="entr" presetSubtype="0" fill="hold" nodeType="withEffect">
                                  <p:stCondLst>
                                    <p:cond delay="0"/>
                                  </p:stCondLst>
                                  <p:childTnLst>
                                    <p:set>
                                      <p:cBhvr>
                                        <p:cTn id="599" dur="1" fill="hold">
                                          <p:stCondLst>
                                            <p:cond delay="0"/>
                                          </p:stCondLst>
                                        </p:cTn>
                                        <p:tgtEl>
                                          <p:spTgt spid="181434"/>
                                        </p:tgtEl>
                                        <p:attrNameLst>
                                          <p:attrName>style.visibility</p:attrName>
                                        </p:attrNameLst>
                                      </p:cBhvr>
                                      <p:to>
                                        <p:strVal val="visible"/>
                                      </p:to>
                                    </p:set>
                                    <p:animEffect transition="in" filter="wedge">
                                      <p:cBhvr>
                                        <p:cTn id="600" dur="1000"/>
                                        <p:tgtEl>
                                          <p:spTgt spid="181434"/>
                                        </p:tgtEl>
                                      </p:cBhvr>
                                    </p:animEffect>
                                  </p:childTnLst>
                                  <p:subTnLst>
                                    <p:audio>
                                      <p:cMediaNode>
                                        <p:cTn display="0" masterRel="sameClick">
                                          <p:stCondLst>
                                            <p:cond evt="begin" delay="0">
                                              <p:tn val="598"/>
                                            </p:cond>
                                          </p:stCondLst>
                                          <p:endCondLst>
                                            <p:cond evt="onStopAudio" delay="0">
                                              <p:tgtEl>
                                                <p:sldTgt/>
                                              </p:tgtEl>
                                            </p:cond>
                                          </p:endCondLst>
                                        </p:cTn>
                                        <p:tgtEl>
                                          <p:sndTgt r:embed="rId4" name="camera.wav"/>
                                        </p:tgtEl>
                                      </p:cMediaNode>
                                    </p:audio>
                                  </p:subTnLst>
                                </p:cTn>
                              </p:par>
                              <p:par>
                                <p:cTn id="601" presetID="20" presetClass="entr" presetSubtype="0" fill="hold" nodeType="withEffect">
                                  <p:stCondLst>
                                    <p:cond delay="0"/>
                                  </p:stCondLst>
                                  <p:childTnLst>
                                    <p:set>
                                      <p:cBhvr>
                                        <p:cTn id="602" dur="1" fill="hold">
                                          <p:stCondLst>
                                            <p:cond delay="0"/>
                                          </p:stCondLst>
                                        </p:cTn>
                                        <p:tgtEl>
                                          <p:spTgt spid="181437"/>
                                        </p:tgtEl>
                                        <p:attrNameLst>
                                          <p:attrName>style.visibility</p:attrName>
                                        </p:attrNameLst>
                                      </p:cBhvr>
                                      <p:to>
                                        <p:strVal val="visible"/>
                                      </p:to>
                                    </p:set>
                                    <p:animEffect transition="in" filter="wedge">
                                      <p:cBhvr>
                                        <p:cTn id="603" dur="1000"/>
                                        <p:tgtEl>
                                          <p:spTgt spid="181437"/>
                                        </p:tgtEl>
                                      </p:cBhvr>
                                    </p:animEffect>
                                  </p:childTnLst>
                                  <p:subTnLst>
                                    <p:audio>
                                      <p:cMediaNode>
                                        <p:cTn display="0" masterRel="sameClick">
                                          <p:stCondLst>
                                            <p:cond evt="begin" delay="0">
                                              <p:tn val="601"/>
                                            </p:cond>
                                          </p:stCondLst>
                                          <p:endCondLst>
                                            <p:cond evt="onStopAudio" delay="0">
                                              <p:tgtEl>
                                                <p:sldTgt/>
                                              </p:tgtEl>
                                            </p:cond>
                                          </p:endCondLst>
                                        </p:cTn>
                                        <p:tgtEl>
                                          <p:sndTgt r:embed="rId4" name="camera.wav"/>
                                        </p:tgtEl>
                                      </p:cMediaNode>
                                    </p:audio>
                                  </p:subTnLst>
                                </p:cTn>
                              </p:par>
                              <p:par>
                                <p:cTn id="604" presetID="20" presetClass="entr" presetSubtype="0" fill="hold" nodeType="withEffect">
                                  <p:stCondLst>
                                    <p:cond delay="0"/>
                                  </p:stCondLst>
                                  <p:childTnLst>
                                    <p:set>
                                      <p:cBhvr>
                                        <p:cTn id="605" dur="1" fill="hold">
                                          <p:stCondLst>
                                            <p:cond delay="0"/>
                                          </p:stCondLst>
                                        </p:cTn>
                                        <p:tgtEl>
                                          <p:spTgt spid="181442"/>
                                        </p:tgtEl>
                                        <p:attrNameLst>
                                          <p:attrName>style.visibility</p:attrName>
                                        </p:attrNameLst>
                                      </p:cBhvr>
                                      <p:to>
                                        <p:strVal val="visible"/>
                                      </p:to>
                                    </p:set>
                                    <p:animEffect transition="in" filter="wedge">
                                      <p:cBhvr>
                                        <p:cTn id="606" dur="1000"/>
                                        <p:tgtEl>
                                          <p:spTgt spid="181442"/>
                                        </p:tgtEl>
                                      </p:cBhvr>
                                    </p:animEffect>
                                  </p:childTnLst>
                                  <p:subTnLst>
                                    <p:audio>
                                      <p:cMediaNode>
                                        <p:cTn display="0" masterRel="sameClick">
                                          <p:stCondLst>
                                            <p:cond evt="begin" delay="0">
                                              <p:tn val="604"/>
                                            </p:cond>
                                          </p:stCondLst>
                                          <p:endCondLst>
                                            <p:cond evt="onStopAudio" delay="0">
                                              <p:tgtEl>
                                                <p:sldTgt/>
                                              </p:tgtEl>
                                            </p:cond>
                                          </p:endCondLst>
                                        </p:cTn>
                                        <p:tgtEl>
                                          <p:sndTgt r:embed="rId4" name="camera.wav"/>
                                        </p:tgtEl>
                                      </p:cMediaNode>
                                    </p:audio>
                                  </p:subTnLst>
                                </p:cTn>
                              </p:par>
                              <p:par>
                                <p:cTn id="607" presetID="20" presetClass="entr" presetSubtype="0" fill="hold" nodeType="withEffect">
                                  <p:stCondLst>
                                    <p:cond delay="0"/>
                                  </p:stCondLst>
                                  <p:childTnLst>
                                    <p:set>
                                      <p:cBhvr>
                                        <p:cTn id="608" dur="1" fill="hold">
                                          <p:stCondLst>
                                            <p:cond delay="0"/>
                                          </p:stCondLst>
                                        </p:cTn>
                                        <p:tgtEl>
                                          <p:spTgt spid="181443"/>
                                        </p:tgtEl>
                                        <p:attrNameLst>
                                          <p:attrName>style.visibility</p:attrName>
                                        </p:attrNameLst>
                                      </p:cBhvr>
                                      <p:to>
                                        <p:strVal val="visible"/>
                                      </p:to>
                                    </p:set>
                                    <p:animEffect transition="in" filter="wedge">
                                      <p:cBhvr>
                                        <p:cTn id="609" dur="1000"/>
                                        <p:tgtEl>
                                          <p:spTgt spid="181443"/>
                                        </p:tgtEl>
                                      </p:cBhvr>
                                    </p:animEffect>
                                  </p:childTnLst>
                                  <p:subTnLst>
                                    <p:audio>
                                      <p:cMediaNode>
                                        <p:cTn display="0" masterRel="sameClick">
                                          <p:stCondLst>
                                            <p:cond evt="begin" delay="0">
                                              <p:tn val="607"/>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81453"/>
                  </p:tgtEl>
                </p:cond>
              </p:nextCondLst>
            </p:seq>
            <p:seq concurrent="1" nextAc="seek">
              <p:cTn id="610" restart="whenNotActive" fill="hold" evtFilter="cancelBubble" nodeType="interactiveSeq">
                <p:stCondLst>
                  <p:cond evt="onClick" delay="0">
                    <p:tgtEl>
                      <p:spTgt spid="187"/>
                    </p:tgtEl>
                  </p:cond>
                </p:stCondLst>
                <p:endSync evt="end" delay="0">
                  <p:rtn val="all"/>
                </p:endSync>
                <p:childTnLst>
                  <p:par>
                    <p:cTn id="611" fill="hold" nodeType="clickPar">
                      <p:stCondLst>
                        <p:cond delay="0"/>
                      </p:stCondLst>
                      <p:childTnLst>
                        <p:par>
                          <p:cTn id="612" fill="hold" nodeType="withGroup">
                            <p:stCondLst>
                              <p:cond delay="0"/>
                            </p:stCondLst>
                            <p:childTnLst>
                              <p:par>
                                <p:cTn id="613" presetID="55" presetClass="entr" presetSubtype="0" fill="hold" nodeType="clickEffect">
                                  <p:stCondLst>
                                    <p:cond delay="0"/>
                                  </p:stCondLst>
                                  <p:childTnLst>
                                    <p:set>
                                      <p:cBhvr>
                                        <p:cTn id="614" dur="1" fill="hold">
                                          <p:stCondLst>
                                            <p:cond delay="0"/>
                                          </p:stCondLst>
                                        </p:cTn>
                                        <p:tgtEl>
                                          <p:spTgt spid="181368"/>
                                        </p:tgtEl>
                                        <p:attrNameLst>
                                          <p:attrName>style.visibility</p:attrName>
                                        </p:attrNameLst>
                                      </p:cBhvr>
                                      <p:to>
                                        <p:strVal val="visible"/>
                                      </p:to>
                                    </p:set>
                                    <p:anim calcmode="lin" valueType="num">
                                      <p:cBhvr>
                                        <p:cTn id="615" dur="1000" fill="hold"/>
                                        <p:tgtEl>
                                          <p:spTgt spid="181368"/>
                                        </p:tgtEl>
                                        <p:attrNameLst>
                                          <p:attrName>ppt_w</p:attrName>
                                        </p:attrNameLst>
                                      </p:cBhvr>
                                      <p:tavLst>
                                        <p:tav tm="0">
                                          <p:val>
                                            <p:strVal val="#ppt_w*0.70"/>
                                          </p:val>
                                        </p:tav>
                                        <p:tav tm="100000">
                                          <p:val>
                                            <p:strVal val="#ppt_w"/>
                                          </p:val>
                                        </p:tav>
                                      </p:tavLst>
                                    </p:anim>
                                    <p:anim calcmode="lin" valueType="num">
                                      <p:cBhvr>
                                        <p:cTn id="616" dur="1000" fill="hold"/>
                                        <p:tgtEl>
                                          <p:spTgt spid="181368"/>
                                        </p:tgtEl>
                                        <p:attrNameLst>
                                          <p:attrName>ppt_h</p:attrName>
                                        </p:attrNameLst>
                                      </p:cBhvr>
                                      <p:tavLst>
                                        <p:tav tm="0">
                                          <p:val>
                                            <p:strVal val="#ppt_h"/>
                                          </p:val>
                                        </p:tav>
                                        <p:tav tm="100000">
                                          <p:val>
                                            <p:strVal val="#ppt_h"/>
                                          </p:val>
                                        </p:tav>
                                      </p:tavLst>
                                    </p:anim>
                                    <p:animEffect transition="in" filter="fade">
                                      <p:cBhvr>
                                        <p:cTn id="617" dur="1000"/>
                                        <p:tgtEl>
                                          <p:spTgt spid="181368"/>
                                        </p:tgtEl>
                                      </p:cBhvr>
                                    </p:animEffect>
                                  </p:childTnLst>
                                  <p:subTnLst>
                                    <p:set>
                                      <p:cBhvr override="childStyle">
                                        <p:cTn dur="1" fill="hold" display="0" masterRel="nextClick" afterEffect="1"/>
                                        <p:tgtEl>
                                          <p:spTgt spid="181368"/>
                                        </p:tgtEl>
                                        <p:attrNameLst>
                                          <p:attrName>style.visibility</p:attrName>
                                        </p:attrNameLst>
                                      </p:cBhvr>
                                      <p:to>
                                        <p:strVal val="hidden"/>
                                      </p:to>
                                    </p:set>
                                  </p:subTnLst>
                                </p:cTn>
                              </p:par>
                              <p:par>
                                <p:cTn id="618" presetID="1" presetClass="entr" presetSubtype="0" fill="hold" nodeType="withEffect">
                                  <p:stCondLst>
                                    <p:cond delay="0"/>
                                  </p:stCondLst>
                                  <p:childTnLst>
                                    <p:set>
                                      <p:cBhvr>
                                        <p:cTn id="619" dur="1" fill="hold">
                                          <p:stCondLst>
                                            <p:cond delay="0"/>
                                          </p:stCondLst>
                                        </p:cTn>
                                        <p:tgtEl>
                                          <p:spTgt spid="181250"/>
                                        </p:tgtEl>
                                        <p:attrNameLst>
                                          <p:attrName>style.visibility</p:attrName>
                                        </p:attrNameLst>
                                      </p:cBhvr>
                                      <p:to>
                                        <p:strVal val="visible"/>
                                      </p:to>
                                    </p:set>
                                  </p:childTnLst>
                                </p:cTn>
                              </p:par>
                            </p:childTnLst>
                          </p:cTn>
                        </p:par>
                        <p:par>
                          <p:cTn id="620" fill="hold" nodeType="afterGroup">
                            <p:stCondLst>
                              <p:cond delay="1000"/>
                            </p:stCondLst>
                            <p:childTnLst>
                              <p:par>
                                <p:cTn id="621" presetID="55" presetClass="entr" presetSubtype="0" fill="hold" nodeType="afterEffect">
                                  <p:stCondLst>
                                    <p:cond delay="0"/>
                                  </p:stCondLst>
                                  <p:childTnLst>
                                    <p:set>
                                      <p:cBhvr>
                                        <p:cTn id="622" dur="1" fill="hold">
                                          <p:stCondLst>
                                            <p:cond delay="0"/>
                                          </p:stCondLst>
                                        </p:cTn>
                                        <p:tgtEl>
                                          <p:spTgt spid="181369"/>
                                        </p:tgtEl>
                                        <p:attrNameLst>
                                          <p:attrName>style.visibility</p:attrName>
                                        </p:attrNameLst>
                                      </p:cBhvr>
                                      <p:to>
                                        <p:strVal val="visible"/>
                                      </p:to>
                                    </p:set>
                                    <p:anim calcmode="lin" valueType="num">
                                      <p:cBhvr>
                                        <p:cTn id="623" dur="1000" fill="hold"/>
                                        <p:tgtEl>
                                          <p:spTgt spid="181369"/>
                                        </p:tgtEl>
                                        <p:attrNameLst>
                                          <p:attrName>ppt_w</p:attrName>
                                        </p:attrNameLst>
                                      </p:cBhvr>
                                      <p:tavLst>
                                        <p:tav tm="0">
                                          <p:val>
                                            <p:strVal val="#ppt_w*0.70"/>
                                          </p:val>
                                        </p:tav>
                                        <p:tav tm="100000">
                                          <p:val>
                                            <p:strVal val="#ppt_w"/>
                                          </p:val>
                                        </p:tav>
                                      </p:tavLst>
                                    </p:anim>
                                    <p:anim calcmode="lin" valueType="num">
                                      <p:cBhvr>
                                        <p:cTn id="624" dur="1000" fill="hold"/>
                                        <p:tgtEl>
                                          <p:spTgt spid="181369"/>
                                        </p:tgtEl>
                                        <p:attrNameLst>
                                          <p:attrName>ppt_h</p:attrName>
                                        </p:attrNameLst>
                                      </p:cBhvr>
                                      <p:tavLst>
                                        <p:tav tm="0">
                                          <p:val>
                                            <p:strVal val="#ppt_h"/>
                                          </p:val>
                                        </p:tav>
                                        <p:tav tm="100000">
                                          <p:val>
                                            <p:strVal val="#ppt_h"/>
                                          </p:val>
                                        </p:tav>
                                      </p:tavLst>
                                    </p:anim>
                                    <p:animEffect transition="in" filter="fade">
                                      <p:cBhvr>
                                        <p:cTn id="625" dur="1000"/>
                                        <p:tgtEl>
                                          <p:spTgt spid="181369"/>
                                        </p:tgtEl>
                                      </p:cBhvr>
                                    </p:animEffect>
                                  </p:childTnLst>
                                  <p:subTnLst>
                                    <p:set>
                                      <p:cBhvr override="childStyle">
                                        <p:cTn dur="1" fill="hold" display="0" masterRel="nextClick" afterEffect="1"/>
                                        <p:tgtEl>
                                          <p:spTgt spid="181369"/>
                                        </p:tgtEl>
                                        <p:attrNameLst>
                                          <p:attrName>style.visibility</p:attrName>
                                        </p:attrNameLst>
                                      </p:cBhvr>
                                      <p:to>
                                        <p:strVal val="hidden"/>
                                      </p:to>
                                    </p:set>
                                  </p:subTnLst>
                                </p:cTn>
                              </p:par>
                            </p:childTnLst>
                          </p:cTn>
                        </p:par>
                        <p:par>
                          <p:cTn id="626" fill="hold" nodeType="afterGroup">
                            <p:stCondLst>
                              <p:cond delay="2000"/>
                            </p:stCondLst>
                            <p:childTnLst>
                              <p:par>
                                <p:cTn id="627" presetID="55" presetClass="entr" presetSubtype="0" fill="hold" nodeType="afterEffect">
                                  <p:stCondLst>
                                    <p:cond delay="0"/>
                                  </p:stCondLst>
                                  <p:childTnLst>
                                    <p:set>
                                      <p:cBhvr>
                                        <p:cTn id="628" dur="1" fill="hold">
                                          <p:stCondLst>
                                            <p:cond delay="0"/>
                                          </p:stCondLst>
                                        </p:cTn>
                                        <p:tgtEl>
                                          <p:spTgt spid="181370"/>
                                        </p:tgtEl>
                                        <p:attrNameLst>
                                          <p:attrName>style.visibility</p:attrName>
                                        </p:attrNameLst>
                                      </p:cBhvr>
                                      <p:to>
                                        <p:strVal val="visible"/>
                                      </p:to>
                                    </p:set>
                                    <p:anim calcmode="lin" valueType="num">
                                      <p:cBhvr>
                                        <p:cTn id="629" dur="1000" fill="hold"/>
                                        <p:tgtEl>
                                          <p:spTgt spid="181370"/>
                                        </p:tgtEl>
                                        <p:attrNameLst>
                                          <p:attrName>ppt_w</p:attrName>
                                        </p:attrNameLst>
                                      </p:cBhvr>
                                      <p:tavLst>
                                        <p:tav tm="0">
                                          <p:val>
                                            <p:strVal val="#ppt_w*0.70"/>
                                          </p:val>
                                        </p:tav>
                                        <p:tav tm="100000">
                                          <p:val>
                                            <p:strVal val="#ppt_w"/>
                                          </p:val>
                                        </p:tav>
                                      </p:tavLst>
                                    </p:anim>
                                    <p:anim calcmode="lin" valueType="num">
                                      <p:cBhvr>
                                        <p:cTn id="630" dur="1000" fill="hold"/>
                                        <p:tgtEl>
                                          <p:spTgt spid="181370"/>
                                        </p:tgtEl>
                                        <p:attrNameLst>
                                          <p:attrName>ppt_h</p:attrName>
                                        </p:attrNameLst>
                                      </p:cBhvr>
                                      <p:tavLst>
                                        <p:tav tm="0">
                                          <p:val>
                                            <p:strVal val="#ppt_h"/>
                                          </p:val>
                                        </p:tav>
                                        <p:tav tm="100000">
                                          <p:val>
                                            <p:strVal val="#ppt_h"/>
                                          </p:val>
                                        </p:tav>
                                      </p:tavLst>
                                    </p:anim>
                                    <p:animEffect transition="in" filter="fade">
                                      <p:cBhvr>
                                        <p:cTn id="631" dur="1000"/>
                                        <p:tgtEl>
                                          <p:spTgt spid="181370"/>
                                        </p:tgtEl>
                                      </p:cBhvr>
                                    </p:animEffect>
                                  </p:childTnLst>
                                  <p:subTnLst>
                                    <p:set>
                                      <p:cBhvr override="childStyle">
                                        <p:cTn dur="1" fill="hold" display="0" masterRel="nextClick" afterEffect="1"/>
                                        <p:tgtEl>
                                          <p:spTgt spid="181370"/>
                                        </p:tgtEl>
                                        <p:attrNameLst>
                                          <p:attrName>style.visibility</p:attrName>
                                        </p:attrNameLst>
                                      </p:cBhvr>
                                      <p:to>
                                        <p:strVal val="hidden"/>
                                      </p:to>
                                    </p:set>
                                  </p:subTnLst>
                                </p:cTn>
                              </p:par>
                            </p:childTnLst>
                          </p:cTn>
                        </p:par>
                        <p:par>
                          <p:cTn id="632" fill="hold" nodeType="afterGroup">
                            <p:stCondLst>
                              <p:cond delay="3000"/>
                            </p:stCondLst>
                            <p:childTnLst>
                              <p:par>
                                <p:cTn id="633" presetID="55" presetClass="entr" presetSubtype="0" fill="hold" nodeType="afterEffect">
                                  <p:stCondLst>
                                    <p:cond delay="0"/>
                                  </p:stCondLst>
                                  <p:childTnLst>
                                    <p:set>
                                      <p:cBhvr>
                                        <p:cTn id="634" dur="1" fill="hold">
                                          <p:stCondLst>
                                            <p:cond delay="0"/>
                                          </p:stCondLst>
                                        </p:cTn>
                                        <p:tgtEl>
                                          <p:spTgt spid="181371"/>
                                        </p:tgtEl>
                                        <p:attrNameLst>
                                          <p:attrName>style.visibility</p:attrName>
                                        </p:attrNameLst>
                                      </p:cBhvr>
                                      <p:to>
                                        <p:strVal val="visible"/>
                                      </p:to>
                                    </p:set>
                                    <p:anim calcmode="lin" valueType="num">
                                      <p:cBhvr>
                                        <p:cTn id="635" dur="1000" fill="hold"/>
                                        <p:tgtEl>
                                          <p:spTgt spid="181371"/>
                                        </p:tgtEl>
                                        <p:attrNameLst>
                                          <p:attrName>ppt_w</p:attrName>
                                        </p:attrNameLst>
                                      </p:cBhvr>
                                      <p:tavLst>
                                        <p:tav tm="0">
                                          <p:val>
                                            <p:strVal val="#ppt_w*0.70"/>
                                          </p:val>
                                        </p:tav>
                                        <p:tav tm="100000">
                                          <p:val>
                                            <p:strVal val="#ppt_w"/>
                                          </p:val>
                                        </p:tav>
                                      </p:tavLst>
                                    </p:anim>
                                    <p:anim calcmode="lin" valueType="num">
                                      <p:cBhvr>
                                        <p:cTn id="636" dur="1000" fill="hold"/>
                                        <p:tgtEl>
                                          <p:spTgt spid="181371"/>
                                        </p:tgtEl>
                                        <p:attrNameLst>
                                          <p:attrName>ppt_h</p:attrName>
                                        </p:attrNameLst>
                                      </p:cBhvr>
                                      <p:tavLst>
                                        <p:tav tm="0">
                                          <p:val>
                                            <p:strVal val="#ppt_h"/>
                                          </p:val>
                                        </p:tav>
                                        <p:tav tm="100000">
                                          <p:val>
                                            <p:strVal val="#ppt_h"/>
                                          </p:val>
                                        </p:tav>
                                      </p:tavLst>
                                    </p:anim>
                                    <p:animEffect transition="in" filter="fade">
                                      <p:cBhvr>
                                        <p:cTn id="637" dur="1000"/>
                                        <p:tgtEl>
                                          <p:spTgt spid="181371"/>
                                        </p:tgtEl>
                                      </p:cBhvr>
                                    </p:animEffect>
                                  </p:childTnLst>
                                  <p:subTnLst>
                                    <p:set>
                                      <p:cBhvr override="childStyle">
                                        <p:cTn dur="1" fill="hold" display="0" masterRel="nextClick" afterEffect="1"/>
                                        <p:tgtEl>
                                          <p:spTgt spid="181371"/>
                                        </p:tgtEl>
                                        <p:attrNameLst>
                                          <p:attrName>style.visibility</p:attrName>
                                        </p:attrNameLst>
                                      </p:cBhvr>
                                      <p:to>
                                        <p:strVal val="hidden"/>
                                      </p:to>
                                    </p:set>
                                  </p:subTnLst>
                                </p:cTn>
                              </p:par>
                            </p:childTnLst>
                          </p:cTn>
                        </p:par>
                        <p:par>
                          <p:cTn id="638" fill="hold" nodeType="afterGroup">
                            <p:stCondLst>
                              <p:cond delay="4000"/>
                            </p:stCondLst>
                            <p:childTnLst>
                              <p:par>
                                <p:cTn id="639" presetID="55" presetClass="entr" presetSubtype="0" fill="hold" nodeType="afterEffect">
                                  <p:stCondLst>
                                    <p:cond delay="0"/>
                                  </p:stCondLst>
                                  <p:childTnLst>
                                    <p:set>
                                      <p:cBhvr>
                                        <p:cTn id="640" dur="1" fill="hold">
                                          <p:stCondLst>
                                            <p:cond delay="0"/>
                                          </p:stCondLst>
                                        </p:cTn>
                                        <p:tgtEl>
                                          <p:spTgt spid="181372"/>
                                        </p:tgtEl>
                                        <p:attrNameLst>
                                          <p:attrName>style.visibility</p:attrName>
                                        </p:attrNameLst>
                                      </p:cBhvr>
                                      <p:to>
                                        <p:strVal val="visible"/>
                                      </p:to>
                                    </p:set>
                                    <p:anim calcmode="lin" valueType="num">
                                      <p:cBhvr>
                                        <p:cTn id="641" dur="1000" fill="hold"/>
                                        <p:tgtEl>
                                          <p:spTgt spid="181372"/>
                                        </p:tgtEl>
                                        <p:attrNameLst>
                                          <p:attrName>ppt_w</p:attrName>
                                        </p:attrNameLst>
                                      </p:cBhvr>
                                      <p:tavLst>
                                        <p:tav tm="0">
                                          <p:val>
                                            <p:strVal val="#ppt_w*0.70"/>
                                          </p:val>
                                        </p:tav>
                                        <p:tav tm="100000">
                                          <p:val>
                                            <p:strVal val="#ppt_w"/>
                                          </p:val>
                                        </p:tav>
                                      </p:tavLst>
                                    </p:anim>
                                    <p:anim calcmode="lin" valueType="num">
                                      <p:cBhvr>
                                        <p:cTn id="642" dur="1000" fill="hold"/>
                                        <p:tgtEl>
                                          <p:spTgt spid="181372"/>
                                        </p:tgtEl>
                                        <p:attrNameLst>
                                          <p:attrName>ppt_h</p:attrName>
                                        </p:attrNameLst>
                                      </p:cBhvr>
                                      <p:tavLst>
                                        <p:tav tm="0">
                                          <p:val>
                                            <p:strVal val="#ppt_h"/>
                                          </p:val>
                                        </p:tav>
                                        <p:tav tm="100000">
                                          <p:val>
                                            <p:strVal val="#ppt_h"/>
                                          </p:val>
                                        </p:tav>
                                      </p:tavLst>
                                    </p:anim>
                                    <p:animEffect transition="in" filter="fade">
                                      <p:cBhvr>
                                        <p:cTn id="643" dur="1000"/>
                                        <p:tgtEl>
                                          <p:spTgt spid="181372"/>
                                        </p:tgtEl>
                                      </p:cBhvr>
                                    </p:animEffect>
                                  </p:childTnLst>
                                  <p:subTnLst>
                                    <p:set>
                                      <p:cBhvr override="childStyle">
                                        <p:cTn dur="1" fill="hold" display="0" masterRel="nextClick" afterEffect="1"/>
                                        <p:tgtEl>
                                          <p:spTgt spid="181372"/>
                                        </p:tgtEl>
                                        <p:attrNameLst>
                                          <p:attrName>style.visibility</p:attrName>
                                        </p:attrNameLst>
                                      </p:cBhvr>
                                      <p:to>
                                        <p:strVal val="hidden"/>
                                      </p:to>
                                    </p:set>
                                  </p:subTnLst>
                                </p:cTn>
                              </p:par>
                            </p:childTnLst>
                          </p:cTn>
                        </p:par>
                        <p:par>
                          <p:cTn id="644" fill="hold" nodeType="afterGroup">
                            <p:stCondLst>
                              <p:cond delay="5000"/>
                            </p:stCondLst>
                            <p:childTnLst>
                              <p:par>
                                <p:cTn id="645" presetID="55" presetClass="entr" presetSubtype="0" fill="hold" nodeType="afterEffect">
                                  <p:stCondLst>
                                    <p:cond delay="0"/>
                                  </p:stCondLst>
                                  <p:childTnLst>
                                    <p:set>
                                      <p:cBhvr>
                                        <p:cTn id="646" dur="1" fill="hold">
                                          <p:stCondLst>
                                            <p:cond delay="0"/>
                                          </p:stCondLst>
                                        </p:cTn>
                                        <p:tgtEl>
                                          <p:spTgt spid="181373"/>
                                        </p:tgtEl>
                                        <p:attrNameLst>
                                          <p:attrName>style.visibility</p:attrName>
                                        </p:attrNameLst>
                                      </p:cBhvr>
                                      <p:to>
                                        <p:strVal val="visible"/>
                                      </p:to>
                                    </p:set>
                                    <p:anim calcmode="lin" valueType="num">
                                      <p:cBhvr>
                                        <p:cTn id="647" dur="1000" fill="hold"/>
                                        <p:tgtEl>
                                          <p:spTgt spid="181373"/>
                                        </p:tgtEl>
                                        <p:attrNameLst>
                                          <p:attrName>ppt_w</p:attrName>
                                        </p:attrNameLst>
                                      </p:cBhvr>
                                      <p:tavLst>
                                        <p:tav tm="0">
                                          <p:val>
                                            <p:strVal val="#ppt_w*0.70"/>
                                          </p:val>
                                        </p:tav>
                                        <p:tav tm="100000">
                                          <p:val>
                                            <p:strVal val="#ppt_w"/>
                                          </p:val>
                                        </p:tav>
                                      </p:tavLst>
                                    </p:anim>
                                    <p:anim calcmode="lin" valueType="num">
                                      <p:cBhvr>
                                        <p:cTn id="648" dur="1000" fill="hold"/>
                                        <p:tgtEl>
                                          <p:spTgt spid="181373"/>
                                        </p:tgtEl>
                                        <p:attrNameLst>
                                          <p:attrName>ppt_h</p:attrName>
                                        </p:attrNameLst>
                                      </p:cBhvr>
                                      <p:tavLst>
                                        <p:tav tm="0">
                                          <p:val>
                                            <p:strVal val="#ppt_h"/>
                                          </p:val>
                                        </p:tav>
                                        <p:tav tm="100000">
                                          <p:val>
                                            <p:strVal val="#ppt_h"/>
                                          </p:val>
                                        </p:tav>
                                      </p:tavLst>
                                    </p:anim>
                                    <p:animEffect transition="in" filter="fade">
                                      <p:cBhvr>
                                        <p:cTn id="649" dur="1000"/>
                                        <p:tgtEl>
                                          <p:spTgt spid="181373"/>
                                        </p:tgtEl>
                                      </p:cBhvr>
                                    </p:animEffect>
                                  </p:childTnLst>
                                  <p:subTnLst>
                                    <p:set>
                                      <p:cBhvr override="childStyle">
                                        <p:cTn dur="1" fill="hold" display="0" masterRel="nextClick" afterEffect="1"/>
                                        <p:tgtEl>
                                          <p:spTgt spid="181373"/>
                                        </p:tgtEl>
                                        <p:attrNameLst>
                                          <p:attrName>style.visibility</p:attrName>
                                        </p:attrNameLst>
                                      </p:cBhvr>
                                      <p:to>
                                        <p:strVal val="hidden"/>
                                      </p:to>
                                    </p:set>
                                  </p:subTnLst>
                                </p:cTn>
                              </p:par>
                            </p:childTnLst>
                          </p:cTn>
                        </p:par>
                        <p:par>
                          <p:cTn id="650" fill="hold" nodeType="afterGroup">
                            <p:stCondLst>
                              <p:cond delay="6000"/>
                            </p:stCondLst>
                            <p:childTnLst>
                              <p:par>
                                <p:cTn id="651" presetID="55" presetClass="entr" presetSubtype="0" fill="hold" nodeType="afterEffect">
                                  <p:stCondLst>
                                    <p:cond delay="0"/>
                                  </p:stCondLst>
                                  <p:childTnLst>
                                    <p:set>
                                      <p:cBhvr>
                                        <p:cTn id="652" dur="1" fill="hold">
                                          <p:stCondLst>
                                            <p:cond delay="0"/>
                                          </p:stCondLst>
                                        </p:cTn>
                                        <p:tgtEl>
                                          <p:spTgt spid="181374"/>
                                        </p:tgtEl>
                                        <p:attrNameLst>
                                          <p:attrName>style.visibility</p:attrName>
                                        </p:attrNameLst>
                                      </p:cBhvr>
                                      <p:to>
                                        <p:strVal val="visible"/>
                                      </p:to>
                                    </p:set>
                                    <p:anim calcmode="lin" valueType="num">
                                      <p:cBhvr>
                                        <p:cTn id="653" dur="1000" fill="hold"/>
                                        <p:tgtEl>
                                          <p:spTgt spid="181374"/>
                                        </p:tgtEl>
                                        <p:attrNameLst>
                                          <p:attrName>ppt_w</p:attrName>
                                        </p:attrNameLst>
                                      </p:cBhvr>
                                      <p:tavLst>
                                        <p:tav tm="0">
                                          <p:val>
                                            <p:strVal val="#ppt_w*0.70"/>
                                          </p:val>
                                        </p:tav>
                                        <p:tav tm="100000">
                                          <p:val>
                                            <p:strVal val="#ppt_w"/>
                                          </p:val>
                                        </p:tav>
                                      </p:tavLst>
                                    </p:anim>
                                    <p:anim calcmode="lin" valueType="num">
                                      <p:cBhvr>
                                        <p:cTn id="654" dur="1000" fill="hold"/>
                                        <p:tgtEl>
                                          <p:spTgt spid="181374"/>
                                        </p:tgtEl>
                                        <p:attrNameLst>
                                          <p:attrName>ppt_h</p:attrName>
                                        </p:attrNameLst>
                                      </p:cBhvr>
                                      <p:tavLst>
                                        <p:tav tm="0">
                                          <p:val>
                                            <p:strVal val="#ppt_h"/>
                                          </p:val>
                                        </p:tav>
                                        <p:tav tm="100000">
                                          <p:val>
                                            <p:strVal val="#ppt_h"/>
                                          </p:val>
                                        </p:tav>
                                      </p:tavLst>
                                    </p:anim>
                                    <p:animEffect transition="in" filter="fade">
                                      <p:cBhvr>
                                        <p:cTn id="655" dur="1000"/>
                                        <p:tgtEl>
                                          <p:spTgt spid="181374"/>
                                        </p:tgtEl>
                                      </p:cBhvr>
                                    </p:animEffect>
                                  </p:childTnLst>
                                  <p:subTnLst>
                                    <p:set>
                                      <p:cBhvr override="childStyle">
                                        <p:cTn dur="1" fill="hold" display="0" masterRel="nextClick" afterEffect="1"/>
                                        <p:tgtEl>
                                          <p:spTgt spid="181374"/>
                                        </p:tgtEl>
                                        <p:attrNameLst>
                                          <p:attrName>style.visibility</p:attrName>
                                        </p:attrNameLst>
                                      </p:cBhvr>
                                      <p:to>
                                        <p:strVal val="hidden"/>
                                      </p:to>
                                    </p:set>
                                  </p:subTnLst>
                                </p:cTn>
                              </p:par>
                            </p:childTnLst>
                          </p:cTn>
                        </p:par>
                        <p:par>
                          <p:cTn id="656" fill="hold" nodeType="afterGroup">
                            <p:stCondLst>
                              <p:cond delay="7000"/>
                            </p:stCondLst>
                            <p:childTnLst>
                              <p:par>
                                <p:cTn id="657" presetID="55" presetClass="entr" presetSubtype="0" fill="hold" nodeType="afterEffect">
                                  <p:stCondLst>
                                    <p:cond delay="0"/>
                                  </p:stCondLst>
                                  <p:childTnLst>
                                    <p:set>
                                      <p:cBhvr>
                                        <p:cTn id="658" dur="1" fill="hold">
                                          <p:stCondLst>
                                            <p:cond delay="0"/>
                                          </p:stCondLst>
                                        </p:cTn>
                                        <p:tgtEl>
                                          <p:spTgt spid="181375"/>
                                        </p:tgtEl>
                                        <p:attrNameLst>
                                          <p:attrName>style.visibility</p:attrName>
                                        </p:attrNameLst>
                                      </p:cBhvr>
                                      <p:to>
                                        <p:strVal val="visible"/>
                                      </p:to>
                                    </p:set>
                                    <p:anim calcmode="lin" valueType="num">
                                      <p:cBhvr>
                                        <p:cTn id="659" dur="1000" fill="hold"/>
                                        <p:tgtEl>
                                          <p:spTgt spid="181375"/>
                                        </p:tgtEl>
                                        <p:attrNameLst>
                                          <p:attrName>ppt_w</p:attrName>
                                        </p:attrNameLst>
                                      </p:cBhvr>
                                      <p:tavLst>
                                        <p:tav tm="0">
                                          <p:val>
                                            <p:strVal val="#ppt_w*0.70"/>
                                          </p:val>
                                        </p:tav>
                                        <p:tav tm="100000">
                                          <p:val>
                                            <p:strVal val="#ppt_w"/>
                                          </p:val>
                                        </p:tav>
                                      </p:tavLst>
                                    </p:anim>
                                    <p:anim calcmode="lin" valueType="num">
                                      <p:cBhvr>
                                        <p:cTn id="660" dur="1000" fill="hold"/>
                                        <p:tgtEl>
                                          <p:spTgt spid="181375"/>
                                        </p:tgtEl>
                                        <p:attrNameLst>
                                          <p:attrName>ppt_h</p:attrName>
                                        </p:attrNameLst>
                                      </p:cBhvr>
                                      <p:tavLst>
                                        <p:tav tm="0">
                                          <p:val>
                                            <p:strVal val="#ppt_h"/>
                                          </p:val>
                                        </p:tav>
                                        <p:tav tm="100000">
                                          <p:val>
                                            <p:strVal val="#ppt_h"/>
                                          </p:val>
                                        </p:tav>
                                      </p:tavLst>
                                    </p:anim>
                                    <p:animEffect transition="in" filter="fade">
                                      <p:cBhvr>
                                        <p:cTn id="661" dur="1000"/>
                                        <p:tgtEl>
                                          <p:spTgt spid="181375"/>
                                        </p:tgtEl>
                                      </p:cBhvr>
                                    </p:animEffect>
                                  </p:childTnLst>
                                  <p:subTnLst>
                                    <p:set>
                                      <p:cBhvr override="childStyle">
                                        <p:cTn dur="1" fill="hold" display="0" masterRel="nextClick" afterEffect="1"/>
                                        <p:tgtEl>
                                          <p:spTgt spid="181375"/>
                                        </p:tgtEl>
                                        <p:attrNameLst>
                                          <p:attrName>style.visibility</p:attrName>
                                        </p:attrNameLst>
                                      </p:cBhvr>
                                      <p:to>
                                        <p:strVal val="hidden"/>
                                      </p:to>
                                    </p:set>
                                  </p:subTnLst>
                                </p:cTn>
                              </p:par>
                            </p:childTnLst>
                          </p:cTn>
                        </p:par>
                        <p:par>
                          <p:cTn id="662" fill="hold" nodeType="afterGroup">
                            <p:stCondLst>
                              <p:cond delay="8000"/>
                            </p:stCondLst>
                            <p:childTnLst>
                              <p:par>
                                <p:cTn id="663" presetID="55" presetClass="entr" presetSubtype="0" fill="hold" nodeType="afterEffect">
                                  <p:stCondLst>
                                    <p:cond delay="0"/>
                                  </p:stCondLst>
                                  <p:childTnLst>
                                    <p:set>
                                      <p:cBhvr>
                                        <p:cTn id="664" dur="1" fill="hold">
                                          <p:stCondLst>
                                            <p:cond delay="0"/>
                                          </p:stCondLst>
                                        </p:cTn>
                                        <p:tgtEl>
                                          <p:spTgt spid="181377"/>
                                        </p:tgtEl>
                                        <p:attrNameLst>
                                          <p:attrName>style.visibility</p:attrName>
                                        </p:attrNameLst>
                                      </p:cBhvr>
                                      <p:to>
                                        <p:strVal val="visible"/>
                                      </p:to>
                                    </p:set>
                                    <p:anim calcmode="lin" valueType="num">
                                      <p:cBhvr>
                                        <p:cTn id="665" dur="1000" fill="hold"/>
                                        <p:tgtEl>
                                          <p:spTgt spid="181377"/>
                                        </p:tgtEl>
                                        <p:attrNameLst>
                                          <p:attrName>ppt_w</p:attrName>
                                        </p:attrNameLst>
                                      </p:cBhvr>
                                      <p:tavLst>
                                        <p:tav tm="0">
                                          <p:val>
                                            <p:strVal val="#ppt_w*0.70"/>
                                          </p:val>
                                        </p:tav>
                                        <p:tav tm="100000">
                                          <p:val>
                                            <p:strVal val="#ppt_w"/>
                                          </p:val>
                                        </p:tav>
                                      </p:tavLst>
                                    </p:anim>
                                    <p:anim calcmode="lin" valueType="num">
                                      <p:cBhvr>
                                        <p:cTn id="666" dur="1000" fill="hold"/>
                                        <p:tgtEl>
                                          <p:spTgt spid="181377"/>
                                        </p:tgtEl>
                                        <p:attrNameLst>
                                          <p:attrName>ppt_h</p:attrName>
                                        </p:attrNameLst>
                                      </p:cBhvr>
                                      <p:tavLst>
                                        <p:tav tm="0">
                                          <p:val>
                                            <p:strVal val="#ppt_h"/>
                                          </p:val>
                                        </p:tav>
                                        <p:tav tm="100000">
                                          <p:val>
                                            <p:strVal val="#ppt_h"/>
                                          </p:val>
                                        </p:tav>
                                      </p:tavLst>
                                    </p:anim>
                                    <p:animEffect transition="in" filter="fade">
                                      <p:cBhvr>
                                        <p:cTn id="667" dur="1000"/>
                                        <p:tgtEl>
                                          <p:spTgt spid="181377"/>
                                        </p:tgtEl>
                                      </p:cBhvr>
                                    </p:animEffect>
                                  </p:childTnLst>
                                  <p:subTnLst>
                                    <p:set>
                                      <p:cBhvr override="childStyle">
                                        <p:cTn dur="1" fill="hold" display="0" masterRel="nextClick" afterEffect="1"/>
                                        <p:tgtEl>
                                          <p:spTgt spid="181377"/>
                                        </p:tgtEl>
                                        <p:attrNameLst>
                                          <p:attrName>style.visibility</p:attrName>
                                        </p:attrNameLst>
                                      </p:cBhvr>
                                      <p:to>
                                        <p:strVal val="hidden"/>
                                      </p:to>
                                    </p:set>
                                  </p:subTnLst>
                                </p:cTn>
                              </p:par>
                            </p:childTnLst>
                          </p:cTn>
                        </p:par>
                        <p:par>
                          <p:cTn id="668" fill="hold" nodeType="afterGroup">
                            <p:stCondLst>
                              <p:cond delay="9000"/>
                            </p:stCondLst>
                            <p:childTnLst>
                              <p:par>
                                <p:cTn id="669" presetID="55" presetClass="entr" presetSubtype="0" fill="hold" nodeType="afterEffect">
                                  <p:stCondLst>
                                    <p:cond delay="0"/>
                                  </p:stCondLst>
                                  <p:childTnLst>
                                    <p:set>
                                      <p:cBhvr>
                                        <p:cTn id="670" dur="1" fill="hold">
                                          <p:stCondLst>
                                            <p:cond delay="0"/>
                                          </p:stCondLst>
                                        </p:cTn>
                                        <p:tgtEl>
                                          <p:spTgt spid="181376"/>
                                        </p:tgtEl>
                                        <p:attrNameLst>
                                          <p:attrName>style.visibility</p:attrName>
                                        </p:attrNameLst>
                                      </p:cBhvr>
                                      <p:to>
                                        <p:strVal val="visible"/>
                                      </p:to>
                                    </p:set>
                                    <p:anim calcmode="lin" valueType="num">
                                      <p:cBhvr>
                                        <p:cTn id="671" dur="1000" fill="hold"/>
                                        <p:tgtEl>
                                          <p:spTgt spid="181376"/>
                                        </p:tgtEl>
                                        <p:attrNameLst>
                                          <p:attrName>ppt_w</p:attrName>
                                        </p:attrNameLst>
                                      </p:cBhvr>
                                      <p:tavLst>
                                        <p:tav tm="0">
                                          <p:val>
                                            <p:strVal val="#ppt_w*0.70"/>
                                          </p:val>
                                        </p:tav>
                                        <p:tav tm="100000">
                                          <p:val>
                                            <p:strVal val="#ppt_w"/>
                                          </p:val>
                                        </p:tav>
                                      </p:tavLst>
                                    </p:anim>
                                    <p:anim calcmode="lin" valueType="num">
                                      <p:cBhvr>
                                        <p:cTn id="672" dur="1000" fill="hold"/>
                                        <p:tgtEl>
                                          <p:spTgt spid="181376"/>
                                        </p:tgtEl>
                                        <p:attrNameLst>
                                          <p:attrName>ppt_h</p:attrName>
                                        </p:attrNameLst>
                                      </p:cBhvr>
                                      <p:tavLst>
                                        <p:tav tm="0">
                                          <p:val>
                                            <p:strVal val="#ppt_h"/>
                                          </p:val>
                                        </p:tav>
                                        <p:tav tm="100000">
                                          <p:val>
                                            <p:strVal val="#ppt_h"/>
                                          </p:val>
                                        </p:tav>
                                      </p:tavLst>
                                    </p:anim>
                                    <p:animEffect transition="in" filter="fade">
                                      <p:cBhvr>
                                        <p:cTn id="673" dur="1000"/>
                                        <p:tgtEl>
                                          <p:spTgt spid="181376"/>
                                        </p:tgtEl>
                                      </p:cBhvr>
                                    </p:animEffect>
                                  </p:childTnLst>
                                  <p:subTnLst>
                                    <p:set>
                                      <p:cBhvr override="childStyle">
                                        <p:cTn dur="1" fill="hold" display="0" masterRel="nextClick" afterEffect="1"/>
                                        <p:tgtEl>
                                          <p:spTgt spid="181376"/>
                                        </p:tgtEl>
                                        <p:attrNameLst>
                                          <p:attrName>style.visibility</p:attrName>
                                        </p:attrNameLst>
                                      </p:cBhvr>
                                      <p:to>
                                        <p:strVal val="hidden"/>
                                      </p:to>
                                    </p:set>
                                  </p:subTnLst>
                                </p:cTn>
                              </p:par>
                            </p:childTnLst>
                          </p:cTn>
                        </p:par>
                        <p:par>
                          <p:cTn id="674" fill="hold" nodeType="afterGroup">
                            <p:stCondLst>
                              <p:cond delay="10000"/>
                            </p:stCondLst>
                            <p:childTnLst>
                              <p:par>
                                <p:cTn id="675" presetID="4" presetClass="entr" presetSubtype="32" fill="hold" nodeType="afterEffect">
                                  <p:stCondLst>
                                    <p:cond delay="0"/>
                                  </p:stCondLst>
                                  <p:childTnLst>
                                    <p:set>
                                      <p:cBhvr>
                                        <p:cTn id="676" dur="1" fill="hold">
                                          <p:stCondLst>
                                            <p:cond delay="0"/>
                                          </p:stCondLst>
                                        </p:cTn>
                                        <p:tgtEl>
                                          <p:spTgt spid="181367"/>
                                        </p:tgtEl>
                                        <p:attrNameLst>
                                          <p:attrName>style.visibility</p:attrName>
                                        </p:attrNameLst>
                                      </p:cBhvr>
                                      <p:to>
                                        <p:strVal val="visible"/>
                                      </p:to>
                                    </p:set>
                                    <p:animEffect transition="in" filter="box(out)">
                                      <p:cBhvr>
                                        <p:cTn id="677" dur="1000"/>
                                        <p:tgtEl>
                                          <p:spTgt spid="181367"/>
                                        </p:tgtEl>
                                      </p:cBhvr>
                                    </p:animEffect>
                                  </p:childTnLst>
                                  <p:subTnLst>
                                    <p:audio>
                                      <p:cMediaNode vol="100000">
                                        <p:cTn display="0" masterRel="sameClick">
                                          <p:stCondLst>
                                            <p:cond evt="begin" delay="0">
                                              <p:tn val="675"/>
                                            </p:cond>
                                          </p:stCondLst>
                                          <p:endCondLst>
                                            <p:cond evt="onStopAudio" delay="0">
                                              <p:tgtEl>
                                                <p:sldTgt/>
                                              </p:tgtEl>
                                            </p:cond>
                                          </p:endCondLst>
                                        </p:cTn>
                                        <p:tgtEl>
                                          <p:sndTgt r:embed="rId5" name="chimes.wav"/>
                                        </p:tgtEl>
                                      </p:cMediaNode>
                                    </p:audio>
                                  </p:subTnLst>
                                </p:cTn>
                              </p:par>
                              <p:par>
                                <p:cTn id="678" presetID="1" presetClass="entr" presetSubtype="0" fill="hold" nodeType="withEffect">
                                  <p:stCondLst>
                                    <p:cond delay="0"/>
                                  </p:stCondLst>
                                  <p:childTnLst>
                                    <p:set>
                                      <p:cBhvr>
                                        <p:cTn id="679" dur="1" fill="hold">
                                          <p:stCondLst>
                                            <p:cond delay="0"/>
                                          </p:stCondLst>
                                        </p:cTn>
                                        <p:tgtEl>
                                          <p:spTgt spid="181366"/>
                                        </p:tgtEl>
                                        <p:attrNameLst>
                                          <p:attrName>style.visibility</p:attrName>
                                        </p:attrNameLst>
                                      </p:cBhvr>
                                      <p:to>
                                        <p:strVal val="visible"/>
                                      </p:to>
                                    </p:set>
                                  </p:childTnLst>
                                </p:cTn>
                              </p:par>
                            </p:childTnLst>
                          </p:cTn>
                        </p:par>
                      </p:childTnLst>
                    </p:cTn>
                  </p:par>
                </p:childTnLst>
              </p:cTn>
              <p:nextCondLst>
                <p:cond evt="onClick" delay="0">
                  <p:tgtEl>
                    <p:spTgt spid="187"/>
                  </p:tgtEl>
                </p:cond>
              </p:nextCondLst>
            </p:seq>
          </p:childTnLst>
        </p:cTn>
      </p:par>
    </p:tnLst>
    <p:bldLst>
      <p:bldP spid="181250" grpId="0" animBg="1"/>
      <p:bldP spid="181259" grpId="0" animBg="1"/>
      <p:bldP spid="181260" grpId="0" animBg="1"/>
      <p:bldP spid="181261" grpId="0" animBg="1"/>
      <p:bldP spid="181262" grpId="0" animBg="1"/>
      <p:bldP spid="181268" grpId="0" animBg="1"/>
      <p:bldP spid="181269" grpId="0" animBg="1"/>
      <p:bldP spid="181270" grpId="0" animBg="1"/>
      <p:bldP spid="181308" grpId="0" animBg="1"/>
      <p:bldP spid="181309" grpId="0" animBg="1"/>
      <p:bldP spid="181310" grpId="0" animBg="1"/>
      <p:bldP spid="181311" grpId="0" animBg="1"/>
      <p:bldP spid="181312" grpId="0" animBg="1"/>
      <p:bldP spid="181313" grpId="0" animBg="1"/>
      <p:bldP spid="181317" grpId="0" animBg="1"/>
      <p:bldP spid="181318" grpId="0" animBg="1"/>
      <p:bldP spid="181319" grpId="0" animBg="1"/>
      <p:bldP spid="181323" grpId="0" animBg="1"/>
      <p:bldP spid="181324" grpId="0" animBg="1"/>
      <p:bldP spid="181325" grpId="0" animBg="1"/>
      <p:bldP spid="181326" grpId="0" animBg="1"/>
      <p:bldP spid="181327" grpId="0" animBg="1"/>
      <p:bldP spid="181328" grpId="0" animBg="1"/>
      <p:bldP spid="181332" grpId="0" animBg="1"/>
      <p:bldP spid="181333" grpId="0" animBg="1"/>
      <p:bldP spid="181334" grpId="0" animBg="1"/>
      <p:bldP spid="181335" grpId="0" animBg="1"/>
      <p:bldP spid="181336" grpId="0" animBg="1"/>
      <p:bldP spid="181337" grpId="0" animBg="1"/>
      <p:bldP spid="181338" grpId="0" animBg="1"/>
      <p:bldP spid="181339" grpId="0" animBg="1"/>
      <p:bldP spid="181340" grpId="0" animBg="1"/>
      <p:bldP spid="181352" grpId="0"/>
      <p:bldP spid="181353" grpId="0"/>
      <p:bldP spid="181354" grpId="0"/>
      <p:bldP spid="181355" grpId="0"/>
      <p:bldP spid="181356" grpId="0"/>
      <p:bldP spid="181357" grpId="0"/>
      <p:bldP spid="181358" grpId="0"/>
      <p:bldP spid="181359" grpId="0"/>
      <p:bldP spid="181360" grpId="0"/>
      <p:bldP spid="181361" grpId="0"/>
      <p:bldP spid="181362" grpId="0"/>
      <p:bldP spid="181363" grpId="0"/>
      <p:bldP spid="181364" grpId="0"/>
      <p:bldP spid="181365" grpId="0"/>
      <p:bldP spid="181366" grpId="0" animBg="1"/>
      <p:bldP spid="181368" grpId="0"/>
      <p:bldP spid="181369" grpId="0"/>
      <p:bldP spid="181370" grpId="0"/>
      <p:bldP spid="181371" grpId="0"/>
      <p:bldP spid="181372" grpId="0"/>
      <p:bldP spid="181373" grpId="0"/>
      <p:bldP spid="181374" grpId="0"/>
      <p:bldP spid="181375" grpId="0"/>
      <p:bldP spid="181376" grpId="0"/>
      <p:bldP spid="181377" grpId="0"/>
      <p:bldP spid="181397" grpId="0" animBg="1"/>
      <p:bldP spid="181398" grpId="0"/>
      <p:bldP spid="181399" grpId="0"/>
      <p:bldP spid="181400" grpId="0"/>
      <p:bldP spid="181401" grpId="0"/>
      <p:bldP spid="181402" grpId="0"/>
      <p:bldP spid="181403" grpId="0"/>
      <p:bldP spid="181404" grpId="0"/>
      <p:bldP spid="181405" grpId="0"/>
      <p:bldP spid="181406" grpId="0"/>
      <p:bldP spid="181407" grpId="0"/>
      <p:bldP spid="181408" grpId="0"/>
      <p:bldP spid="181409" grpId="0"/>
      <p:bldP spid="181410" grpId="0"/>
      <p:bldP spid="181411" grpId="0"/>
      <p:bldP spid="181412" grpId="0"/>
      <p:bldP spid="181413" grpId="0"/>
      <p:bldP spid="181414" grpId="0"/>
      <p:bldP spid="181415" grpId="0"/>
      <p:bldP spid="181416" grpId="0"/>
      <p:bldP spid="181417" grpId="0"/>
      <p:bldP spid="181418" grpId="0"/>
      <p:bldP spid="181419" grpId="0"/>
      <p:bldP spid="181420" grpId="0"/>
      <p:bldP spid="181421" grpId="0"/>
      <p:bldP spid="181422" grpId="0"/>
      <p:bldP spid="181423" grpId="0"/>
      <p:bldP spid="181424" grpId="0"/>
      <p:bldP spid="181425" grpId="0"/>
      <p:bldP spid="181426" grpId="0"/>
      <p:bldP spid="181427" grpId="0"/>
      <p:bldP spid="181428" grpId="0"/>
      <p:bldP spid="181429" grpId="0"/>
      <p:bldP spid="181430" grpId="0"/>
      <p:bldP spid="181431" grpId="0"/>
      <p:bldP spid="181432" grpId="0"/>
      <p:bldP spid="181433" grpId="0"/>
      <p:bldP spid="181434" grpId="0"/>
      <p:bldP spid="181435" grpId="0"/>
      <p:bldP spid="181436" grpId="0"/>
      <p:bldP spid="181437" grpId="0"/>
      <p:bldP spid="181438" grpId="0"/>
      <p:bldP spid="181439" grpId="0"/>
      <p:bldP spid="181440" grpId="0"/>
      <p:bldP spid="181441" grpId="0"/>
      <p:bldP spid="181442" grpId="0"/>
      <p:bldP spid="181443" grpId="0"/>
      <p:bldP spid="181444" grpId="0"/>
      <p:bldP spid="181445" grpId="0"/>
      <p:bldP spid="181446" grpId="0"/>
      <p:bldP spid="181447" grpId="0"/>
      <p:bldP spid="181454" grpId="0" animBg="1"/>
      <p:bldP spid="181455" grpId="0" animBg="1"/>
      <p:bldP spid="181456" grpId="0" animBg="1"/>
      <p:bldP spid="181457" grpId="0" animBg="1"/>
      <p:bldP spid="181458" grpId="0" animBg="1"/>
      <p:bldP spid="181459" grpId="0" animBg="1"/>
      <p:bldP spid="181460" grpId="0" animBg="1"/>
      <p:bldP spid="181461" grpId="0" animBg="1"/>
      <p:bldP spid="181462" grpId="0" animBg="1"/>
      <p:bldP spid="181463" grpId="0"/>
      <p:bldP spid="181464" grpId="0"/>
      <p:bldP spid="181465" grpId="0"/>
      <p:bldP spid="181466" grpId="0"/>
      <p:bldP spid="181467" grpId="0"/>
      <p:bldP spid="181468" grpId="0"/>
      <p:bldP spid="181469" grpId="0"/>
      <p:bldP spid="181470" grpId="0"/>
      <p:bldP spid="1814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835029"/>
            <a:ext cx="2391966"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6" y="3503613"/>
            <a:ext cx="987029"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486" y="3419475"/>
            <a:ext cx="93225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3159125"/>
            <a:ext cx="9620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542" y="2825750"/>
            <a:ext cx="888206"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1356" y="2300292"/>
            <a:ext cx="124896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4108" y="3325814"/>
            <a:ext cx="189428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1652" y="1641475"/>
            <a:ext cx="186094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8292" y="2127254"/>
            <a:ext cx="932259"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143" y="5326063"/>
            <a:ext cx="92511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2562" y="5424488"/>
            <a:ext cx="7191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5654" y="5183192"/>
            <a:ext cx="7667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8831" y="5286379"/>
            <a:ext cx="733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6908" y="5021267"/>
            <a:ext cx="89892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06179" y="4687888"/>
            <a:ext cx="10287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0011" y="4383088"/>
            <a:ext cx="862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4780" y="4156079"/>
            <a:ext cx="807244"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1049" y="3729042"/>
            <a:ext cx="1602581"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72140" y="4913317"/>
            <a:ext cx="1064419"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72137" y="4894267"/>
            <a:ext cx="1709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9192" y="4706942"/>
            <a:ext cx="110966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36569" y="4191000"/>
            <a:ext cx="10287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68568" y="4540250"/>
            <a:ext cx="128230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00702" y="3962404"/>
            <a:ext cx="1912144"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42372" y="3689350"/>
            <a:ext cx="1057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61223" y="3684592"/>
            <a:ext cx="17573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96001" y="2682875"/>
            <a:ext cx="648891"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88857" y="2382842"/>
            <a:ext cx="102393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95913" y="2359025"/>
            <a:ext cx="791766"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22182" y="1651000"/>
            <a:ext cx="1023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22184" y="1547817"/>
            <a:ext cx="84058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11467" y="1296992"/>
            <a:ext cx="8143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descr="Cove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995990" y="1041404"/>
            <a:ext cx="726281"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descr="Cov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92417" y="781050"/>
            <a:ext cx="773906"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descr="Cove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69720" y="1463675"/>
            <a:ext cx="7477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descr="Cove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14802" y="2133600"/>
            <a:ext cx="148471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descr="Cover">
            <a:hlinkClick r:id="" action="ppaction://noaction"/>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87381" y="3230563"/>
            <a:ext cx="1212056"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83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out)">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10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10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1000"/>
                                        <p:tgtEl>
                                          <p:spTgt spid="35"/>
                                        </p:tgtEl>
                                      </p:cBhvr>
                                    </p:animEffect>
                                  </p:childTnLst>
                                </p:cTn>
                              </p:par>
                              <p:par>
                                <p:cTn id="26" presetID="2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1000"/>
                                        <p:tgtEl>
                                          <p:spTgt spid="34"/>
                                        </p:tgtEl>
                                      </p:cBhvr>
                                    </p:animEffect>
                                  </p:childTnLst>
                                </p:cTn>
                              </p:par>
                              <p:par>
                                <p:cTn id="29" presetID="2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1000"/>
                                        <p:tgtEl>
                                          <p:spTgt spid="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1000"/>
                                        <p:tgtEl>
                                          <p:spTgt spid="30"/>
                                        </p:tgtEl>
                                      </p:cBhvr>
                                    </p:animEffect>
                                  </p:childTnLst>
                                </p:cTn>
                              </p:par>
                              <p:par>
                                <p:cTn id="45" presetID="2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000"/>
                                        <p:tgtEl>
                                          <p:spTgt spid="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par>
                                <p:cTn id="73" presetID="22" presetClass="entr" presetSubtype="8"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left)">
                                      <p:cBhvr>
                                        <p:cTn id="85" dur="500"/>
                                        <p:tgtEl>
                                          <p:spTgt spid="2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right)">
                                      <p:cBhvr>
                                        <p:cTn id="90" dur="500"/>
                                        <p:tgtEl>
                                          <p:spTgt spid="1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2"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right)">
                                      <p:cBhvr>
                                        <p:cTn id="95" dur="500"/>
                                        <p:tgtEl>
                                          <p:spTgt spid="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right)">
                                      <p:cBhvr>
                                        <p:cTn id="100" dur="500"/>
                                        <p:tgtEl>
                                          <p:spTgt spid="1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2"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right)">
                                      <p:cBhvr>
                                        <p:cTn id="110" dur="500"/>
                                        <p:tgtEl>
                                          <p:spTgt spid="1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2"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right)">
                                      <p:cBhvr>
                                        <p:cTn id="115" dur="500"/>
                                        <p:tgtEl>
                                          <p:spTgt spid="1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2"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wipe(right)">
                                      <p:cBhvr>
                                        <p:cTn id="120" dur="500"/>
                                        <p:tgtEl>
                                          <p:spTgt spid="13"/>
                                        </p:tgtEl>
                                      </p:cBhvr>
                                    </p:animEffect>
                                  </p:childTnLst>
                                </p:cTn>
                              </p:par>
                              <p:par>
                                <p:cTn id="121" presetID="22" presetClass="entr" presetSubtype="2" fill="hold" nodeType="with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right)">
                                      <p:cBhvr>
                                        <p:cTn id="123" dur="500"/>
                                        <p:tgtEl>
                                          <p:spTgt spid="1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2" fill="hold"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wipe(right)">
                                      <p:cBhvr>
                                        <p:cTn id="128" dur="500"/>
                                        <p:tgtEl>
                                          <p:spTgt spid="1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2" fill="hold" nodeType="click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right)">
                                      <p:cBhvr>
                                        <p:cTn id="133" dur="500"/>
                                        <p:tgtEl>
                                          <p:spTgt spid="8"/>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2" fill="hold" nodeType="click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wipe(right)">
                                      <p:cBhvr>
                                        <p:cTn id="138" dur="500"/>
                                        <p:tgtEl>
                                          <p:spTgt spid="7"/>
                                        </p:tgtEl>
                                      </p:cBhvr>
                                    </p:animEffect>
                                  </p:childTnLst>
                                </p:cTn>
                              </p:par>
                              <p:par>
                                <p:cTn id="139" presetID="22" presetClass="entr" presetSubtype="2" fill="hold"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wipe(right)">
                                      <p:cBhvr>
                                        <p:cTn id="141" dur="500"/>
                                        <p:tgtEl>
                                          <p:spTgt spid="6"/>
                                        </p:tgtEl>
                                      </p:cBhvr>
                                    </p:animEffect>
                                  </p:childTnLst>
                                </p:cTn>
                              </p:par>
                              <p:par>
                                <p:cTn id="142" presetID="22" presetClass="entr" presetSubtype="2" fill="hold" nodeType="with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wipe(right)">
                                      <p:cBhvr>
                                        <p:cTn id="144" dur="500"/>
                                        <p:tgtEl>
                                          <p:spTgt spid="5"/>
                                        </p:tgtEl>
                                      </p:cBhvr>
                                    </p:animEffect>
                                  </p:childTnLst>
                                </p:cTn>
                              </p:par>
                              <p:par>
                                <p:cTn id="145" presetID="22" presetClass="entr" presetSubtype="2" fill="hold" nodeType="with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wipe(right)">
                                      <p:cBhvr>
                                        <p:cTn id="147" dur="500"/>
                                        <p:tgtEl>
                                          <p:spTgt spid="4"/>
                                        </p:tgtEl>
                                      </p:cBhvr>
                                    </p:animEffect>
                                  </p:childTnLst>
                                </p:cTn>
                              </p:par>
                              <p:par>
                                <p:cTn id="148" presetID="22" presetClass="entr" presetSubtype="2" fill="hold" nodeType="with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wipe(right)">
                                      <p:cBhvr>
                                        <p:cTn id="150" dur="500"/>
                                        <p:tgtEl>
                                          <p:spTgt spid="3"/>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2" fill="hold" nodeType="clickEffect">
                                  <p:stCondLst>
                                    <p:cond delay="0"/>
                                  </p:stCondLst>
                                  <p:childTnLst>
                                    <p:set>
                                      <p:cBhvr>
                                        <p:cTn id="154" dur="1" fill="hold">
                                          <p:stCondLst>
                                            <p:cond delay="0"/>
                                          </p:stCondLst>
                                        </p:cTn>
                                        <p:tgtEl>
                                          <p:spTgt spid="10"/>
                                        </p:tgtEl>
                                        <p:attrNameLst>
                                          <p:attrName>style.visibility</p:attrName>
                                        </p:attrNameLst>
                                      </p:cBhvr>
                                      <p:to>
                                        <p:strVal val="visible"/>
                                      </p:to>
                                    </p:set>
                                    <p:animEffect transition="in" filter="wipe(right)">
                                      <p:cBhvr>
                                        <p:cTn id="155" dur="500"/>
                                        <p:tgtEl>
                                          <p:spTgt spid="1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2" fill="hold" nodeType="clickEffect">
                                  <p:stCondLst>
                                    <p:cond delay="0"/>
                                  </p:stCondLst>
                                  <p:childTnLst>
                                    <p:set>
                                      <p:cBhvr>
                                        <p:cTn id="159" dur="1" fill="hold">
                                          <p:stCondLst>
                                            <p:cond delay="0"/>
                                          </p:stCondLst>
                                        </p:cTn>
                                        <p:tgtEl>
                                          <p:spTgt spid="2"/>
                                        </p:tgtEl>
                                        <p:attrNameLst>
                                          <p:attrName>style.visibility</p:attrName>
                                        </p:attrNameLst>
                                      </p:cBhvr>
                                      <p:to>
                                        <p:strVal val="visible"/>
                                      </p:to>
                                    </p:set>
                                    <p:animEffect transition="in" filter="wipe(right)">
                                      <p:cBhvr>
                                        <p:cTn id="160" dur="500"/>
                                        <p:tgtEl>
                                          <p:spTgt spid="2"/>
                                        </p:tgtEl>
                                      </p:cBhvr>
                                    </p:animEffect>
                                  </p:childTnLst>
                                </p:cTn>
                              </p:par>
                              <p:par>
                                <p:cTn id="161" presetID="22" presetClass="entr" presetSubtype="2" fill="hold" nodeType="withEffect">
                                  <p:stCondLst>
                                    <p:cond delay="0"/>
                                  </p:stCondLst>
                                  <p:childTnLst>
                                    <p:set>
                                      <p:cBhvr>
                                        <p:cTn id="162" dur="1" fill="hold">
                                          <p:stCondLst>
                                            <p:cond delay="0"/>
                                          </p:stCondLst>
                                        </p:cTn>
                                        <p:tgtEl>
                                          <p:spTgt spid="9"/>
                                        </p:tgtEl>
                                        <p:attrNameLst>
                                          <p:attrName>style.visibility</p:attrName>
                                        </p:attrNameLst>
                                      </p:cBhvr>
                                      <p:to>
                                        <p:strVal val="visible"/>
                                      </p:to>
                                    </p:set>
                                    <p:animEffect transition="in" filter="wipe(right)">
                                      <p:cBhvr>
                                        <p:cTn id="1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EDF91E5-5044-4460-BBC5-7FF63A8008E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C416FD52-33F6-4C9B-931C-1A12EF28C402}"/>
              </a:ext>
            </a:extLst>
          </p:cNvPr>
          <p:cNvPicPr/>
          <p:nvPr/>
        </p:nvPicPr>
        <p:blipFill>
          <a:blip r:embed="rId2"/>
          <a:stretch>
            <a:fillRect/>
          </a:stretch>
        </p:blipFill>
        <p:spPr>
          <a:xfrm>
            <a:off x="0" y="-99646"/>
            <a:ext cx="9144000" cy="6881446"/>
          </a:xfrm>
          <a:prstGeom prst="rect">
            <a:avLst/>
          </a:prstGeom>
        </p:spPr>
      </p:pic>
      <p:sp>
        <p:nvSpPr>
          <p:cNvPr id="4" name="Rectangle 3"/>
          <p:cNvSpPr/>
          <p:nvPr/>
        </p:nvSpPr>
        <p:spPr>
          <a:xfrm>
            <a:off x="2705100" y="4648200"/>
            <a:ext cx="3733800" cy="80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36892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AFC1A68-A714-4061-9072-5BAF99B4B15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5DD1929C-8AE9-48B2-8ED9-F6673F2D58BF}"/>
              </a:ext>
            </a:extLst>
          </p:cNvPr>
          <p:cNvPicPr/>
          <p:nvPr/>
        </p:nvPicPr>
        <p:blipFill>
          <a:blip r:embed="rId2"/>
          <a:stretch>
            <a:fillRect/>
          </a:stretch>
        </p:blipFill>
        <p:spPr>
          <a:xfrm>
            <a:off x="11" y="76200"/>
            <a:ext cx="9507415" cy="7620000"/>
          </a:xfrm>
          <a:prstGeom prst="rect">
            <a:avLst/>
          </a:prstGeom>
        </p:spPr>
      </p:pic>
      <p:sp>
        <p:nvSpPr>
          <p:cNvPr id="4" name="Rectangle 3"/>
          <p:cNvSpPr/>
          <p:nvPr/>
        </p:nvSpPr>
        <p:spPr>
          <a:xfrm>
            <a:off x="3254362" y="5334022"/>
            <a:ext cx="2998694" cy="80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82976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9F7544E-694D-4166-9220-5F272A32B4C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2266CB0-D371-45AD-91C3-E7F5D5759D93}"/>
              </a:ext>
            </a:extLst>
          </p:cNvPr>
          <p:cNvPicPr/>
          <p:nvPr/>
        </p:nvPicPr>
        <p:blipFill>
          <a:blip r:embed="rId2"/>
          <a:stretch>
            <a:fillRect/>
          </a:stretch>
        </p:blipFill>
        <p:spPr>
          <a:xfrm>
            <a:off x="0" y="0"/>
            <a:ext cx="9144000" cy="6858000"/>
          </a:xfrm>
          <a:prstGeom prst="rect">
            <a:avLst/>
          </a:prstGeom>
        </p:spPr>
      </p:pic>
      <p:sp>
        <p:nvSpPr>
          <p:cNvPr id="4" name="Rectangle 3"/>
          <p:cNvSpPr/>
          <p:nvPr/>
        </p:nvSpPr>
        <p:spPr>
          <a:xfrm>
            <a:off x="3213847" y="4733410"/>
            <a:ext cx="2998694" cy="80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65840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F10A2A5-F775-D90F-F6D6-62F9E8BB4889}"/>
              </a:ext>
            </a:extLst>
          </p:cNvPr>
          <p:cNvSpPr>
            <a:spLocks noGrp="1"/>
          </p:cNvSpPr>
          <p:nvPr>
            <p:ph type="subTitle" idx="1"/>
          </p:nvPr>
        </p:nvSpPr>
        <p:spPr>
          <a:xfrm>
            <a:off x="0" y="2362200"/>
            <a:ext cx="9144000" cy="4876800"/>
          </a:xfrm>
        </p:spPr>
        <p:txBody>
          <a:bodyPr rtlCol="0">
            <a:normAutofit/>
          </a:bodyPr>
          <a:lstStyle/>
          <a:p>
            <a:pPr eaLnBrk="1" fontAlgn="auto" hangingPunct="1">
              <a:spcAft>
                <a:spcPts val="0"/>
              </a:spcAft>
              <a:defRPr/>
            </a:pPr>
            <a:r>
              <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 31: BÀI TẬP</a:t>
            </a:r>
          </a:p>
          <a:p>
            <a:pPr eaLnBrk="1" fontAlgn="auto" hangingPunct="1">
              <a:spcAft>
                <a:spcPts val="0"/>
              </a:spcAft>
              <a:defRPr/>
            </a:pPr>
            <a:r>
              <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ENZIM TIÊU HÓA VÀ VAI TRÒ CỦA CHÚNG SINH HỌC 8</a:t>
            </a:r>
          </a:p>
        </p:txBody>
      </p:sp>
      <p:sp>
        <p:nvSpPr>
          <p:cNvPr id="4" name="Title 3">
            <a:extLst>
              <a:ext uri="{FF2B5EF4-FFF2-40B4-BE49-F238E27FC236}">
                <a16:creationId xmlns:a16="http://schemas.microsoft.com/office/drawing/2014/main" xmlns="" id="{1B70C4F0-6549-2147-3956-7FF0F7E7C91C}"/>
              </a:ext>
            </a:extLst>
          </p:cNvPr>
          <p:cNvSpPr>
            <a:spLocks noGrp="1"/>
          </p:cNvSpPr>
          <p:nvPr>
            <p:ph type="ctrTitle"/>
          </p:nvPr>
        </p:nvSpPr>
        <p:spPr>
          <a:xfrm>
            <a:off x="762000" y="304801"/>
            <a:ext cx="7772400" cy="1470025"/>
          </a:xfrm>
        </p:spPr>
        <p:txBody>
          <a:bodyPr/>
          <a:lstStyle/>
          <a:p>
            <a:pPr>
              <a:defRPr/>
            </a:pPr>
            <a:r>
              <a:rPr lang="en-US" dirty="0">
                <a:solidFill>
                  <a:srgbClr val="00B050"/>
                </a:solidFill>
                <a:effectLst>
                  <a:outerShdw blurRad="38100" dist="38100" dir="2700000" algn="tl">
                    <a:srgbClr val="000000">
                      <a:alpha val="43137"/>
                    </a:srgbClr>
                  </a:outerShdw>
                </a:effectLst>
              </a:rPr>
              <a:t>CHÀO MỪNG QUÝ THẦY CÔ VỀ DỰ TIẾT HỌC</a:t>
            </a:r>
          </a:p>
        </p:txBody>
      </p:sp>
      <p:pic>
        <p:nvPicPr>
          <p:cNvPr id="3076" name="Picture 11" descr="Frames PPT 015">
            <a:extLst>
              <a:ext uri="{FF2B5EF4-FFF2-40B4-BE49-F238E27FC236}">
                <a16:creationId xmlns:a16="http://schemas.microsoft.com/office/drawing/2014/main" xmlns="" id="{98B4864A-4296-7EE4-2993-5C1CC618C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7E21149-12DE-4985-89E6-18743B7C0CB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D62ADD5-27B9-40BE-B769-8E0BF7F3AB81}"/>
              </a:ext>
            </a:extLst>
          </p:cNvPr>
          <p:cNvPicPr/>
          <p:nvPr/>
        </p:nvPicPr>
        <p:blipFill>
          <a:blip r:embed="rId2"/>
          <a:stretch>
            <a:fillRect/>
          </a:stretch>
        </p:blipFill>
        <p:spPr>
          <a:xfrm>
            <a:off x="0" y="0"/>
            <a:ext cx="9144000" cy="6858000"/>
          </a:xfrm>
          <a:prstGeom prst="rect">
            <a:avLst/>
          </a:prstGeom>
        </p:spPr>
      </p:pic>
      <p:sp>
        <p:nvSpPr>
          <p:cNvPr id="4" name="Rectangle 3"/>
          <p:cNvSpPr/>
          <p:nvPr/>
        </p:nvSpPr>
        <p:spPr>
          <a:xfrm>
            <a:off x="3213847" y="4733390"/>
            <a:ext cx="2998694" cy="8068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965833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0AA33-559F-97C9-3E3D-9FDD1176ED22}"/>
              </a:ext>
            </a:extLst>
          </p:cNvPr>
          <p:cNvSpPr>
            <a:spLocks noGrp="1"/>
          </p:cNvSpPr>
          <p:nvPr>
            <p:ph type="title"/>
          </p:nvPr>
        </p:nvSpPr>
        <p:spPr/>
        <p:txBody>
          <a:bodyPr/>
          <a:lstStyle/>
          <a:p>
            <a:pPr eaLnBrk="1" fontAlgn="auto" hangingPunct="1">
              <a:spcAft>
                <a:spcPts val="0"/>
              </a:spcAft>
              <a:defRPr/>
            </a:pPr>
            <a:r>
              <a:rPr lang="en-US" altLang="vi-VN" b="1" dirty="0" err="1">
                <a:solidFill>
                  <a:srgbClr val="0070C0"/>
                </a:solidFill>
                <a:latin typeface="Times New Roman" pitchFamily="18" charset="0"/>
                <a:cs typeface="Times New Roman" pitchFamily="18" charset="0"/>
              </a:rPr>
              <a:t>Tại</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sao</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không</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nên</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ăn</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quá</a:t>
            </a:r>
            <a:r>
              <a:rPr lang="en-US" altLang="vi-VN" b="1" dirty="0">
                <a:solidFill>
                  <a:srgbClr val="0070C0"/>
                </a:solidFill>
                <a:latin typeface="Times New Roman" pitchFamily="18" charset="0"/>
                <a:cs typeface="Times New Roman" pitchFamily="18" charset="0"/>
              </a:rPr>
              <a:t> no </a:t>
            </a:r>
            <a:r>
              <a:rPr lang="en-US" altLang="vi-VN" b="1" dirty="0" err="1">
                <a:solidFill>
                  <a:srgbClr val="0070C0"/>
                </a:solidFill>
                <a:latin typeface="Times New Roman" pitchFamily="18" charset="0"/>
                <a:cs typeface="Times New Roman" pitchFamily="18" charset="0"/>
              </a:rPr>
              <a:t>vào</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buối</a:t>
            </a:r>
            <a:r>
              <a:rPr lang="en-US" altLang="vi-VN" b="1" dirty="0">
                <a:solidFill>
                  <a:srgbClr val="0070C0"/>
                </a:solidFill>
                <a:latin typeface="Times New Roman" pitchFamily="18" charset="0"/>
                <a:cs typeface="Times New Roman" pitchFamily="18" charset="0"/>
              </a:rPr>
              <a:t> </a:t>
            </a:r>
            <a:r>
              <a:rPr lang="en-US" altLang="vi-VN" b="1" dirty="0" err="1">
                <a:solidFill>
                  <a:srgbClr val="0070C0"/>
                </a:solidFill>
                <a:latin typeface="Times New Roman" pitchFamily="18" charset="0"/>
                <a:cs typeface="Times New Roman" pitchFamily="18" charset="0"/>
              </a:rPr>
              <a:t>tối</a:t>
            </a:r>
            <a:r>
              <a:rPr lang="en-US" altLang="vi-VN" b="1" dirty="0">
                <a:solidFill>
                  <a:srgbClr val="0070C0"/>
                </a:solidFill>
                <a:latin typeface="Times New Roman" pitchFamily="18" charset="0"/>
                <a:cs typeface="Times New Roman" pitchFamily="18" charset="0"/>
              </a:rPr>
              <a:t>?</a:t>
            </a:r>
          </a:p>
        </p:txBody>
      </p:sp>
      <p:sp>
        <p:nvSpPr>
          <p:cNvPr id="3" name="Content Placeholder 2">
            <a:extLst>
              <a:ext uri="{FF2B5EF4-FFF2-40B4-BE49-F238E27FC236}">
                <a16:creationId xmlns:a16="http://schemas.microsoft.com/office/drawing/2014/main" xmlns="" id="{7EE70F97-A740-BDA4-61F4-8E00B58771E5}"/>
              </a:ext>
            </a:extLst>
          </p:cNvPr>
          <p:cNvSpPr>
            <a:spLocks noGrp="1" noChangeArrowheads="1"/>
          </p:cNvSpPr>
          <p:nvPr>
            <p:ph idx="1"/>
          </p:nvPr>
        </p:nvSpPr>
        <p:spPr/>
        <p:txBody>
          <a:bodyPr/>
          <a:lstStyle/>
          <a:p>
            <a:pPr marL="0" indent="0" eaLnBrk="1" hangingPunct="1">
              <a:buFont typeface="Wingdings" panose="05000000000000000000" pitchFamily="2" charset="2"/>
              <a:buNone/>
            </a:pPr>
            <a:r>
              <a:rPr lang="en-US" altLang="vi-VN" dirty="0"/>
              <a:t> </a:t>
            </a:r>
            <a:r>
              <a:rPr lang="en-US" altLang="vi-VN" sz="2800" dirty="0" err="1">
                <a:latin typeface="Times New Roman" pitchFamily="18" charset="0"/>
                <a:cs typeface="Times New Roman" pitchFamily="18" charset="0"/>
              </a:rPr>
              <a:t>Vì</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đây</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là</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lúc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mọi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quan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nghỉ</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ngơi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ăn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quá</a:t>
            </a:r>
            <a:r>
              <a:rPr lang="en-US" altLang="vi-VN" sz="2800" dirty="0">
                <a:latin typeface="Times New Roman" pitchFamily="18" charset="0"/>
                <a:cs typeface="Times New Roman" pitchFamily="18" charset="0"/>
              </a:rPr>
              <a:t> no </a:t>
            </a:r>
            <a:r>
              <a:rPr lang="en-US" altLang="vi-VN" sz="2800" dirty="0" err="1">
                <a:latin typeface="Times New Roman" pitchFamily="18" charset="0"/>
                <a:cs typeface="Times New Roman" pitchFamily="18" charset="0"/>
              </a:rPr>
              <a:t>sẽ</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cho</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các</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quan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phải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hoạt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động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suốt</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đêm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gây</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nguy</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cơ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tim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mạch</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hỏng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dạ</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dày</a:t>
            </a:r>
            <a:r>
              <a:rPr lang="en-US" altLang="vi-VN" sz="2800" dirty="0">
                <a:latin typeface="Times New Roman" pitchFamily="18" charset="0"/>
                <a:cs typeface="Times New Roman" pitchFamily="18" charset="0"/>
              </a:rPr>
              <a:t>…</a:t>
            </a:r>
          </a:p>
        </p:txBody>
      </p:sp>
    </p:spTree>
    <p:extLst>
      <p:ext uri="{BB962C8B-B14F-4D97-AF65-F5344CB8AC3E}">
        <p14:creationId xmlns:p14="http://schemas.microsoft.com/office/powerpoint/2010/main" val="2227406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835029"/>
            <a:ext cx="2391966"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6" y="3503613"/>
            <a:ext cx="987029"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486" y="3419475"/>
            <a:ext cx="93225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3159125"/>
            <a:ext cx="9620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542" y="2825750"/>
            <a:ext cx="888206"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1356" y="2300292"/>
            <a:ext cx="124896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4108" y="3325814"/>
            <a:ext cx="189428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1652" y="1641475"/>
            <a:ext cx="186094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8292" y="2127254"/>
            <a:ext cx="932259"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143" y="5326063"/>
            <a:ext cx="92511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2562" y="5424488"/>
            <a:ext cx="7191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5654" y="5183192"/>
            <a:ext cx="7667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8831" y="5286379"/>
            <a:ext cx="733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6908" y="5021267"/>
            <a:ext cx="89892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06179" y="4687888"/>
            <a:ext cx="10287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0011" y="4383088"/>
            <a:ext cx="862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4780" y="4156079"/>
            <a:ext cx="807244"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1049" y="3729042"/>
            <a:ext cx="1602581"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72140" y="4913317"/>
            <a:ext cx="1064419"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72137" y="4894267"/>
            <a:ext cx="1709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9192" y="4706942"/>
            <a:ext cx="110966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36569" y="4191000"/>
            <a:ext cx="10287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68568" y="4540250"/>
            <a:ext cx="128230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00702" y="3962404"/>
            <a:ext cx="1912144"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42372" y="3689350"/>
            <a:ext cx="1057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61223" y="3684592"/>
            <a:ext cx="17573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96001" y="2682875"/>
            <a:ext cx="648891"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88857" y="2382842"/>
            <a:ext cx="102393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95913" y="2359025"/>
            <a:ext cx="791766"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22182" y="1651000"/>
            <a:ext cx="1023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22184" y="1547817"/>
            <a:ext cx="84058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descr="Cove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11467" y="1296992"/>
            <a:ext cx="8143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descr="Cove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995990" y="1041404"/>
            <a:ext cx="726281"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descr="Cov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92417" y="781050"/>
            <a:ext cx="773906"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descr="Cove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69720" y="1463675"/>
            <a:ext cx="7477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descr="Cove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14802" y="2133600"/>
            <a:ext cx="148471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descr="Cover">
            <a:hlinkClick r:id="" action="ppaction://noaction"/>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87381" y="3230563"/>
            <a:ext cx="1212056"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9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out)">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10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10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1000"/>
                                        <p:tgtEl>
                                          <p:spTgt spid="35"/>
                                        </p:tgtEl>
                                      </p:cBhvr>
                                    </p:animEffect>
                                  </p:childTnLst>
                                </p:cTn>
                              </p:par>
                              <p:par>
                                <p:cTn id="26" presetID="2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1000"/>
                                        <p:tgtEl>
                                          <p:spTgt spid="34"/>
                                        </p:tgtEl>
                                      </p:cBhvr>
                                    </p:animEffect>
                                  </p:childTnLst>
                                </p:cTn>
                              </p:par>
                              <p:par>
                                <p:cTn id="29" presetID="2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1000"/>
                                        <p:tgtEl>
                                          <p:spTgt spid="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1000"/>
                                        <p:tgtEl>
                                          <p:spTgt spid="30"/>
                                        </p:tgtEl>
                                      </p:cBhvr>
                                    </p:animEffect>
                                  </p:childTnLst>
                                </p:cTn>
                              </p:par>
                              <p:par>
                                <p:cTn id="45" presetID="2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000"/>
                                        <p:tgtEl>
                                          <p:spTgt spid="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par>
                                <p:cTn id="73" presetID="22" presetClass="entr" presetSubtype="8"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left)">
                                      <p:cBhvr>
                                        <p:cTn id="85" dur="500"/>
                                        <p:tgtEl>
                                          <p:spTgt spid="2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right)">
                                      <p:cBhvr>
                                        <p:cTn id="90" dur="500"/>
                                        <p:tgtEl>
                                          <p:spTgt spid="1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2"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right)">
                                      <p:cBhvr>
                                        <p:cTn id="95" dur="500"/>
                                        <p:tgtEl>
                                          <p:spTgt spid="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right)">
                                      <p:cBhvr>
                                        <p:cTn id="100" dur="500"/>
                                        <p:tgtEl>
                                          <p:spTgt spid="1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2"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right)">
                                      <p:cBhvr>
                                        <p:cTn id="110" dur="500"/>
                                        <p:tgtEl>
                                          <p:spTgt spid="1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2"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right)">
                                      <p:cBhvr>
                                        <p:cTn id="115" dur="500"/>
                                        <p:tgtEl>
                                          <p:spTgt spid="1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2"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wipe(right)">
                                      <p:cBhvr>
                                        <p:cTn id="120" dur="500"/>
                                        <p:tgtEl>
                                          <p:spTgt spid="13"/>
                                        </p:tgtEl>
                                      </p:cBhvr>
                                    </p:animEffect>
                                  </p:childTnLst>
                                </p:cTn>
                              </p:par>
                              <p:par>
                                <p:cTn id="121" presetID="22" presetClass="entr" presetSubtype="2" fill="hold" nodeType="with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right)">
                                      <p:cBhvr>
                                        <p:cTn id="123" dur="500"/>
                                        <p:tgtEl>
                                          <p:spTgt spid="1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2" fill="hold"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wipe(right)">
                                      <p:cBhvr>
                                        <p:cTn id="128" dur="500"/>
                                        <p:tgtEl>
                                          <p:spTgt spid="1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2" fill="hold" nodeType="click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wipe(right)">
                                      <p:cBhvr>
                                        <p:cTn id="133" dur="500"/>
                                        <p:tgtEl>
                                          <p:spTgt spid="8"/>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2" fill="hold" nodeType="click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wipe(right)">
                                      <p:cBhvr>
                                        <p:cTn id="138" dur="500"/>
                                        <p:tgtEl>
                                          <p:spTgt spid="7"/>
                                        </p:tgtEl>
                                      </p:cBhvr>
                                    </p:animEffect>
                                  </p:childTnLst>
                                </p:cTn>
                              </p:par>
                              <p:par>
                                <p:cTn id="139" presetID="22" presetClass="entr" presetSubtype="2" fill="hold"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wipe(right)">
                                      <p:cBhvr>
                                        <p:cTn id="141" dur="500"/>
                                        <p:tgtEl>
                                          <p:spTgt spid="6"/>
                                        </p:tgtEl>
                                      </p:cBhvr>
                                    </p:animEffect>
                                  </p:childTnLst>
                                </p:cTn>
                              </p:par>
                              <p:par>
                                <p:cTn id="142" presetID="22" presetClass="entr" presetSubtype="2" fill="hold" nodeType="with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wipe(right)">
                                      <p:cBhvr>
                                        <p:cTn id="144" dur="500"/>
                                        <p:tgtEl>
                                          <p:spTgt spid="5"/>
                                        </p:tgtEl>
                                      </p:cBhvr>
                                    </p:animEffect>
                                  </p:childTnLst>
                                </p:cTn>
                              </p:par>
                              <p:par>
                                <p:cTn id="145" presetID="22" presetClass="entr" presetSubtype="2" fill="hold" nodeType="with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wipe(right)">
                                      <p:cBhvr>
                                        <p:cTn id="147" dur="500"/>
                                        <p:tgtEl>
                                          <p:spTgt spid="4"/>
                                        </p:tgtEl>
                                      </p:cBhvr>
                                    </p:animEffect>
                                  </p:childTnLst>
                                </p:cTn>
                              </p:par>
                              <p:par>
                                <p:cTn id="148" presetID="22" presetClass="entr" presetSubtype="2" fill="hold" nodeType="with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wipe(right)">
                                      <p:cBhvr>
                                        <p:cTn id="150" dur="500"/>
                                        <p:tgtEl>
                                          <p:spTgt spid="3"/>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2" fill="hold" nodeType="clickEffect">
                                  <p:stCondLst>
                                    <p:cond delay="0"/>
                                  </p:stCondLst>
                                  <p:childTnLst>
                                    <p:set>
                                      <p:cBhvr>
                                        <p:cTn id="154" dur="1" fill="hold">
                                          <p:stCondLst>
                                            <p:cond delay="0"/>
                                          </p:stCondLst>
                                        </p:cTn>
                                        <p:tgtEl>
                                          <p:spTgt spid="10"/>
                                        </p:tgtEl>
                                        <p:attrNameLst>
                                          <p:attrName>style.visibility</p:attrName>
                                        </p:attrNameLst>
                                      </p:cBhvr>
                                      <p:to>
                                        <p:strVal val="visible"/>
                                      </p:to>
                                    </p:set>
                                    <p:animEffect transition="in" filter="wipe(right)">
                                      <p:cBhvr>
                                        <p:cTn id="155" dur="500"/>
                                        <p:tgtEl>
                                          <p:spTgt spid="10"/>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2" fill="hold" nodeType="clickEffect">
                                  <p:stCondLst>
                                    <p:cond delay="0"/>
                                  </p:stCondLst>
                                  <p:childTnLst>
                                    <p:set>
                                      <p:cBhvr>
                                        <p:cTn id="159" dur="1" fill="hold">
                                          <p:stCondLst>
                                            <p:cond delay="0"/>
                                          </p:stCondLst>
                                        </p:cTn>
                                        <p:tgtEl>
                                          <p:spTgt spid="2"/>
                                        </p:tgtEl>
                                        <p:attrNameLst>
                                          <p:attrName>style.visibility</p:attrName>
                                        </p:attrNameLst>
                                      </p:cBhvr>
                                      <p:to>
                                        <p:strVal val="visible"/>
                                      </p:to>
                                    </p:set>
                                    <p:animEffect transition="in" filter="wipe(right)">
                                      <p:cBhvr>
                                        <p:cTn id="160" dur="500"/>
                                        <p:tgtEl>
                                          <p:spTgt spid="2"/>
                                        </p:tgtEl>
                                      </p:cBhvr>
                                    </p:animEffect>
                                  </p:childTnLst>
                                </p:cTn>
                              </p:par>
                              <p:par>
                                <p:cTn id="161" presetID="22" presetClass="entr" presetSubtype="2" fill="hold" nodeType="withEffect">
                                  <p:stCondLst>
                                    <p:cond delay="0"/>
                                  </p:stCondLst>
                                  <p:childTnLst>
                                    <p:set>
                                      <p:cBhvr>
                                        <p:cTn id="162" dur="1" fill="hold">
                                          <p:stCondLst>
                                            <p:cond delay="0"/>
                                          </p:stCondLst>
                                        </p:cTn>
                                        <p:tgtEl>
                                          <p:spTgt spid="9"/>
                                        </p:tgtEl>
                                        <p:attrNameLst>
                                          <p:attrName>style.visibility</p:attrName>
                                        </p:attrNameLst>
                                      </p:cBhvr>
                                      <p:to>
                                        <p:strVal val="visible"/>
                                      </p:to>
                                    </p:set>
                                    <p:animEffect transition="in" filter="wipe(right)">
                                      <p:cBhvr>
                                        <p:cTn id="1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xmlns="" id="{A93BA29A-B477-9A19-64FC-23A2AB08D833}"/>
              </a:ext>
            </a:extLst>
          </p:cNvPr>
          <p:cNvSpPr>
            <a:spLocks noGrp="1" noChangeArrowheads="1"/>
          </p:cNvSpPr>
          <p:nvPr>
            <p:ph idx="1"/>
          </p:nvPr>
        </p:nvSpPr>
        <p:spPr>
          <a:xfrm>
            <a:off x="914400" y="152400"/>
            <a:ext cx="7772400" cy="4114800"/>
          </a:xfrm>
        </p:spPr>
        <p:txBody>
          <a:bodyPr/>
          <a:lstStyle/>
          <a:p>
            <a:pPr eaLnBrk="1" hangingPunct="1"/>
            <a:r>
              <a:rPr lang="en-US" altLang="vi-VN" sz="4400" b="1" u="sng" dirty="0" err="1">
                <a:solidFill>
                  <a:srgbClr val="FF0000"/>
                </a:solidFill>
                <a:latin typeface="Times New Roman" pitchFamily="18" charset="0"/>
                <a:cs typeface="Times New Roman" pitchFamily="18" charset="0"/>
              </a:rPr>
              <a:t>Câu</a:t>
            </a:r>
            <a:r>
              <a:rPr lang="en-US" altLang="vi-VN" sz="4400" b="1" u="sng" dirty="0">
                <a:solidFill>
                  <a:srgbClr val="FF0000"/>
                </a:solidFill>
                <a:latin typeface="Times New Roman" pitchFamily="18" charset="0"/>
                <a:cs typeface="Times New Roman" pitchFamily="18" charset="0"/>
              </a:rPr>
              <a:t> </a:t>
            </a:r>
            <a:r>
              <a:rPr lang="en-US" altLang="vi-VN" sz="4400" b="1" u="sng" dirty="0" err="1">
                <a:solidFill>
                  <a:srgbClr val="FF0000"/>
                </a:solidFill>
                <a:latin typeface="Times New Roman" pitchFamily="18" charset="0"/>
                <a:cs typeface="Times New Roman" pitchFamily="18" charset="0"/>
              </a:rPr>
              <a:t>hỏi</a:t>
            </a:r>
            <a:r>
              <a:rPr lang="en-US" altLang="vi-VN" sz="4400" b="1" u="sng" dirty="0">
                <a:solidFill>
                  <a:srgbClr val="FF0000"/>
                </a:solidFill>
                <a:latin typeface="Times New Roman" pitchFamily="18" charset="0"/>
                <a:cs typeface="Times New Roman" pitchFamily="18" charset="0"/>
              </a:rPr>
              <a:t>:</a:t>
            </a:r>
          </a:p>
          <a:p>
            <a:pPr eaLnBrk="1" hangingPunct="1"/>
            <a:r>
              <a:rPr lang="en-US" altLang="vi-VN" sz="4400" b="1" dirty="0">
                <a:solidFill>
                  <a:srgbClr val="00B0F0"/>
                </a:solidFill>
              </a:rPr>
              <a:t> </a:t>
            </a:r>
            <a:r>
              <a:rPr lang="en-US" altLang="vi-VN" sz="2800" b="1" dirty="0" err="1">
                <a:solidFill>
                  <a:srgbClr val="00B0F0"/>
                </a:solidFill>
                <a:latin typeface="Times New Roman" pitchFamily="18" charset="0"/>
                <a:cs typeface="Times New Roman" pitchFamily="18" charset="0"/>
              </a:rPr>
              <a:t>Trong</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các</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thói</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quen</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ăn</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uống</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khoa</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học</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em</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đã</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có</a:t>
            </a:r>
            <a:r>
              <a:rPr lang="en-US" altLang="vi-VN" sz="2800" b="1" dirty="0">
                <a:solidFill>
                  <a:srgbClr val="00B0F0"/>
                </a:solidFill>
                <a:latin typeface="Times New Roman" pitchFamily="18" charset="0"/>
                <a:cs typeface="Times New Roman" pitchFamily="18" charset="0"/>
              </a:rPr>
              <a:t> </a:t>
            </a:r>
            <a:r>
              <a:rPr lang="en-US" altLang="vi-VN" sz="2800" b="1" dirty="0" err="1" smtClean="0">
                <a:solidFill>
                  <a:srgbClr val="00B0F0"/>
                </a:solidFill>
                <a:latin typeface="Times New Roman" pitchFamily="18" charset="0"/>
                <a:cs typeface="Times New Roman" pitchFamily="18" charset="0"/>
              </a:rPr>
              <a:t>thói</a:t>
            </a:r>
            <a:r>
              <a:rPr lang="en-US" altLang="vi-VN" sz="2800" b="1" dirty="0" smtClean="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quen</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nào</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và</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chưa</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có</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thói</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quen</a:t>
            </a:r>
            <a:r>
              <a:rPr lang="en-US" altLang="vi-VN" sz="2800" b="1" dirty="0">
                <a:solidFill>
                  <a:srgbClr val="00B0F0"/>
                </a:solidFill>
                <a:latin typeface="Times New Roman" pitchFamily="18" charset="0"/>
                <a:cs typeface="Times New Roman" pitchFamily="18" charset="0"/>
              </a:rPr>
              <a:t> </a:t>
            </a:r>
            <a:r>
              <a:rPr lang="en-US" altLang="vi-VN" sz="2800" b="1" dirty="0" err="1">
                <a:solidFill>
                  <a:srgbClr val="00B0F0"/>
                </a:solidFill>
                <a:latin typeface="Times New Roman" pitchFamily="18" charset="0"/>
                <a:cs typeface="Times New Roman" pitchFamily="18" charset="0"/>
              </a:rPr>
              <a:t>nào</a:t>
            </a:r>
            <a:r>
              <a:rPr lang="en-US" altLang="vi-VN" sz="2800" b="1" dirty="0">
                <a:solidFill>
                  <a:srgbClr val="00B0F0"/>
                </a:solidFill>
                <a:latin typeface="Times New Roman" pitchFamily="18" charset="0"/>
                <a:cs typeface="Times New Roman" pitchFamily="18" charset="0"/>
              </a:rPr>
              <a:t>?</a:t>
            </a:r>
          </a:p>
        </p:txBody>
      </p:sp>
    </p:spTree>
    <p:extLst>
      <p:ext uri="{BB962C8B-B14F-4D97-AF65-F5344CB8AC3E}">
        <p14:creationId xmlns:p14="http://schemas.microsoft.com/office/powerpoint/2010/main" val="1013335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
            <a:extLst>
              <a:ext uri="{FF2B5EF4-FFF2-40B4-BE49-F238E27FC236}">
                <a16:creationId xmlns:a16="http://schemas.microsoft.com/office/drawing/2014/main" xmlns="" id="{EC616611-3930-47DF-F5A7-E39B591BF848}"/>
              </a:ext>
            </a:extLst>
          </p:cNvPr>
          <p:cNvSpPr>
            <a:spLocks noChangeArrowheads="1"/>
          </p:cNvSpPr>
          <p:nvPr/>
        </p:nvSpPr>
        <p:spPr bwMode="auto">
          <a:xfrm>
            <a:off x="228600" y="838200"/>
            <a:ext cx="8686800" cy="4267200"/>
          </a:xfrm>
          <a:prstGeom prst="horizontalScroll">
            <a:avLst>
              <a:gd name="adj" fmla="val 12500"/>
            </a:avLst>
          </a:prstGeom>
          <a:solidFill>
            <a:schemeClr val="bg1"/>
          </a:solidFill>
          <a:ln w="9525">
            <a:solidFill>
              <a:srgbClr val="00CC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9219" name="AutoShape 4">
            <a:extLst>
              <a:ext uri="{FF2B5EF4-FFF2-40B4-BE49-F238E27FC236}">
                <a16:creationId xmlns:a16="http://schemas.microsoft.com/office/drawing/2014/main" xmlns="" id="{8D8FDCC8-9317-C2BD-5258-7FBFACA34915}"/>
              </a:ext>
            </a:extLst>
          </p:cNvPr>
          <p:cNvSpPr>
            <a:spLocks noChangeArrowheads="1"/>
          </p:cNvSpPr>
          <p:nvPr/>
        </p:nvSpPr>
        <p:spPr bwMode="auto">
          <a:xfrm>
            <a:off x="2819400" y="304800"/>
            <a:ext cx="3581400" cy="685800"/>
          </a:xfrm>
          <a:prstGeom prst="horizontalScroll">
            <a:avLst>
              <a:gd name="adj" fmla="val 12500"/>
            </a:avLst>
          </a:prstGeom>
          <a:solidFill>
            <a:srgbClr val="66FFFF"/>
          </a:soli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3300"/>
                </a:solidFill>
                <a:latin typeface="Times New Roman" panose="02020603050405020304" pitchFamily="18" charset="0"/>
                <a:cs typeface="Times New Roman" panose="02020603050405020304" pitchFamily="18" charset="0"/>
              </a:rPr>
              <a:t>Hướng</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dẫn</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về</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nhà</a:t>
            </a:r>
            <a:endParaRPr lang="en-US" altLang="en-US" b="1" dirty="0">
              <a:solidFill>
                <a:srgbClr val="FF3300"/>
              </a:solidFill>
              <a:latin typeface="Times New Roman" panose="02020603050405020304" pitchFamily="18" charset="0"/>
              <a:cs typeface="Times New Roman" panose="02020603050405020304" pitchFamily="18" charset="0"/>
            </a:endParaRPr>
          </a:p>
        </p:txBody>
      </p:sp>
      <p:sp>
        <p:nvSpPr>
          <p:cNvPr id="34820" name="Text Box 5">
            <a:extLst>
              <a:ext uri="{FF2B5EF4-FFF2-40B4-BE49-F238E27FC236}">
                <a16:creationId xmlns:a16="http://schemas.microsoft.com/office/drawing/2014/main" xmlns="" id="{BCA15831-B0D0-05BF-B422-79859EB89644}"/>
              </a:ext>
            </a:extLst>
          </p:cNvPr>
          <p:cNvSpPr txBox="1">
            <a:spLocks noChangeArrowheads="1"/>
          </p:cNvSpPr>
          <p:nvPr/>
        </p:nvSpPr>
        <p:spPr bwMode="auto">
          <a:xfrm>
            <a:off x="762000" y="1955976"/>
            <a:ext cx="8001000" cy="1939925"/>
          </a:xfrm>
          <a:prstGeom prst="rect">
            <a:avLst/>
          </a:prstGeom>
          <a:noFill/>
          <a:ln>
            <a:noFill/>
          </a:ln>
        </p:spPr>
        <p:txBody>
          <a:bodyPr anchor="ctr">
            <a:spAutoFit/>
          </a:bodyPr>
          <a:lstStyle>
            <a:lvl1pPr algn="l" eaLnBrk="0" hangingPunct="0">
              <a:defRPr>
                <a:solidFill>
                  <a:schemeClr val="tx1"/>
                </a:solidFill>
                <a:latin typeface="Arial" pitchFamily="34" charset="0"/>
                <a:cs typeface="Arial" pitchFamily="34" charset="0"/>
              </a:defRPr>
            </a:lvl1pPr>
            <a:lvl2pPr marL="742950" indent="-285750" algn="l" eaLnBrk="0" hangingPunct="0">
              <a:defRPr>
                <a:solidFill>
                  <a:schemeClr val="tx1"/>
                </a:solidFill>
                <a:latin typeface="Arial" pitchFamily="34" charset="0"/>
                <a:cs typeface="Arial" pitchFamily="34" charset="0"/>
              </a:defRPr>
            </a:lvl2pPr>
            <a:lvl3pPr marL="1143000" indent="-228600" algn="l" eaLnBrk="0" hangingPunct="0">
              <a:defRPr>
                <a:solidFill>
                  <a:schemeClr val="tx1"/>
                </a:solidFill>
                <a:latin typeface="Arial" pitchFamily="34" charset="0"/>
                <a:cs typeface="Arial" pitchFamily="34" charset="0"/>
              </a:defRPr>
            </a:lvl3pPr>
            <a:lvl4pPr marL="1600200" indent="-228600" algn="l" eaLnBrk="0" hangingPunct="0">
              <a:defRPr>
                <a:solidFill>
                  <a:schemeClr val="tx1"/>
                </a:solidFill>
                <a:latin typeface="Arial" pitchFamily="34" charset="0"/>
                <a:cs typeface="Arial" pitchFamily="34" charset="0"/>
              </a:defRPr>
            </a:lvl4pPr>
            <a:lvl5pPr marL="2057400" indent="-228600" algn="l"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3000" dirty="0">
                <a:solidFill>
                  <a:srgbClr val="0000FF"/>
                </a:solidFill>
                <a:latin typeface="Times New Roman" pitchFamily="18" charset="0"/>
                <a:cs typeface="Times New Roman" pitchFamily="18" charset="0"/>
              </a:rPr>
              <a:t>-   HOÀN THÀNH HẾT CÁC BÀI TẬP TRONG PHẦN NỘI DUNG ĐÃ HỌC</a:t>
            </a:r>
          </a:p>
          <a:p>
            <a:pPr marL="457200" indent="-457200" algn="ctr" eaLnBrk="1" hangingPunct="1">
              <a:buFontTx/>
              <a:buChar char="-"/>
              <a:defRPr/>
            </a:pPr>
            <a:r>
              <a:rPr lang="en-US" sz="3000" dirty="0">
                <a:solidFill>
                  <a:srgbClr val="0000FF"/>
                </a:solidFill>
                <a:latin typeface="Times New Roman" pitchFamily="18" charset="0"/>
                <a:cs typeface="Times New Roman" pitchFamily="18" charset="0"/>
              </a:rPr>
              <a:t>ÔN TẬP CHUẨN BỊ THI HỌC KÌ I THEO NỘI DUNG CỦA BÀI 35 SGK/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xmlns="" id="{3CEA3267-26D5-A317-26E3-4E634952C9ED}"/>
              </a:ext>
            </a:extLst>
          </p:cNvPr>
          <p:cNvSpPr txBox="1">
            <a:spLocks noChangeArrowheads="1"/>
          </p:cNvSpPr>
          <p:nvPr/>
        </p:nvSpPr>
        <p:spPr bwMode="auto">
          <a:xfrm>
            <a:off x="0" y="525464"/>
            <a:ext cx="9144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en-US" altLang="en-US" sz="1800">
              <a:solidFill>
                <a:srgbClr val="0000FF"/>
              </a:solidFill>
              <a:latin typeface=".VnArial Narrow" pitchFamily="34" charset="0"/>
            </a:endParaRPr>
          </a:p>
        </p:txBody>
      </p:sp>
      <p:sp>
        <p:nvSpPr>
          <p:cNvPr id="10243" name="Text Box 3">
            <a:extLst>
              <a:ext uri="{FF2B5EF4-FFF2-40B4-BE49-F238E27FC236}">
                <a16:creationId xmlns:a16="http://schemas.microsoft.com/office/drawing/2014/main" xmlns="" id="{2DF6A6B8-966F-029A-2612-3B4A254A831E}"/>
              </a:ext>
            </a:extLst>
          </p:cNvPr>
          <p:cNvSpPr txBox="1">
            <a:spLocks noChangeArrowheads="1"/>
          </p:cNvSpPr>
          <p:nvPr/>
        </p:nvSpPr>
        <p:spPr bwMode="auto">
          <a:xfrm>
            <a:off x="838200" y="2430464"/>
            <a:ext cx="19812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en-US" altLang="en-US" sz="1800">
              <a:solidFill>
                <a:srgbClr val="0000FF"/>
              </a:solidFill>
              <a:latin typeface=".VnArial Narrow" pitchFamily="34" charset="0"/>
            </a:endParaRPr>
          </a:p>
        </p:txBody>
      </p:sp>
      <p:sp>
        <p:nvSpPr>
          <p:cNvPr id="10244" name="Text Box 5">
            <a:extLst>
              <a:ext uri="{FF2B5EF4-FFF2-40B4-BE49-F238E27FC236}">
                <a16:creationId xmlns:a16="http://schemas.microsoft.com/office/drawing/2014/main" xmlns="" id="{1371DB4C-272B-FA0D-C31D-EC5696241864}"/>
              </a:ext>
            </a:extLst>
          </p:cNvPr>
          <p:cNvSpPr txBox="1">
            <a:spLocks noChangeArrowheads="1"/>
          </p:cNvSpPr>
          <p:nvPr/>
        </p:nvSpPr>
        <p:spPr bwMode="auto">
          <a:xfrm rot="8020409">
            <a:off x="1096263" y="1127213"/>
            <a:ext cx="40626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vert="eaVert">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80000"/>
              </a:lnSpc>
              <a:spcBef>
                <a:spcPct val="50000"/>
              </a:spcBef>
              <a:buClr>
                <a:schemeClr val="hlink"/>
              </a:buClr>
              <a:buSzPct val="80000"/>
              <a:buFont typeface="Wingdings" panose="05000000000000000000" pitchFamily="2" charset="2"/>
              <a:buNone/>
            </a:pPr>
            <a:endParaRPr lang="en-US" altLang="en-US" sz="1800">
              <a:solidFill>
                <a:srgbClr val="0000FF"/>
              </a:solidFill>
              <a:latin typeface=".VnArial Narrow" pitchFamily="34" charset="0"/>
            </a:endParaRPr>
          </a:p>
        </p:txBody>
      </p:sp>
      <p:sp>
        <p:nvSpPr>
          <p:cNvPr id="49165" name="AutoShape 13">
            <a:extLst>
              <a:ext uri="{FF2B5EF4-FFF2-40B4-BE49-F238E27FC236}">
                <a16:creationId xmlns:a16="http://schemas.microsoft.com/office/drawing/2014/main" xmlns="" id="{B080429F-3AF2-2D6F-9717-C5F1D388BC48}"/>
              </a:ext>
            </a:extLst>
          </p:cNvPr>
          <p:cNvSpPr>
            <a:spLocks noChangeArrowheads="1"/>
          </p:cNvSpPr>
          <p:nvPr/>
        </p:nvSpPr>
        <p:spPr bwMode="auto">
          <a:xfrm>
            <a:off x="-228600" y="541338"/>
            <a:ext cx="9010650" cy="6019800"/>
          </a:xfrm>
          <a:prstGeom prst="star32">
            <a:avLst>
              <a:gd name="adj" fmla="val 37500"/>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err="1">
                <a:solidFill>
                  <a:srgbClr val="FFFFFF"/>
                </a:solidFill>
                <a:latin typeface="Times New Roman" pitchFamily="18" charset="0"/>
                <a:cs typeface="Times New Roman" pitchFamily="18" charset="0"/>
              </a:rPr>
              <a:t>Chúc</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Thầy</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và</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Cô</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sức</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khỏe</a:t>
            </a:r>
            <a:endParaRPr lang="en-US" altLang="en-US" sz="4400" b="1" dirty="0">
              <a:solidFill>
                <a:srgbClr val="FFFFFF"/>
              </a:solidFill>
              <a:latin typeface="Times New Roman" pitchFamily="18" charset="0"/>
              <a:cs typeface="Times New Roman" pitchFamily="18" charset="0"/>
            </a:endParaRPr>
          </a:p>
          <a:p>
            <a:pPr algn="ctr">
              <a:spcBef>
                <a:spcPct val="0"/>
              </a:spcBef>
              <a:buFontTx/>
              <a:buNone/>
            </a:pPr>
            <a:r>
              <a:rPr lang="en-US" altLang="en-US" sz="4400" b="1" dirty="0" err="1">
                <a:solidFill>
                  <a:srgbClr val="FFFFFF"/>
                </a:solidFill>
                <a:latin typeface="Times New Roman" pitchFamily="18" charset="0"/>
                <a:cs typeface="Times New Roman" pitchFamily="18" charset="0"/>
              </a:rPr>
              <a:t>Chúc</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các</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em</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học</a:t>
            </a:r>
            <a:r>
              <a:rPr lang="en-US" altLang="en-US" sz="4400" b="1" dirty="0">
                <a:solidFill>
                  <a:srgbClr val="FFFFFF"/>
                </a:solidFill>
                <a:latin typeface="Times New Roman" pitchFamily="18" charset="0"/>
                <a:cs typeface="Times New Roman" pitchFamily="18" charset="0"/>
              </a:rPr>
              <a:t> </a:t>
            </a:r>
            <a:r>
              <a:rPr lang="en-US" altLang="en-US" sz="4400" b="1" dirty="0" err="1">
                <a:solidFill>
                  <a:srgbClr val="FFFFFF"/>
                </a:solidFill>
                <a:latin typeface="Times New Roman" pitchFamily="18" charset="0"/>
                <a:cs typeface="Times New Roman" pitchFamily="18" charset="0"/>
              </a:rPr>
              <a:t>tốt</a:t>
            </a:r>
            <a:endParaRPr lang="en-US" altLang="en-US" sz="4400" b="1" dirty="0">
              <a:solidFill>
                <a:srgbClr val="FFFFFF"/>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wheel(4)">
                                      <p:cBhvr>
                                        <p:cTn id="7" dur="5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TRÒ CHƠI TIẾP SỨC</a:t>
            </a:r>
          </a:p>
        </p:txBody>
      </p:sp>
      <p:sp>
        <p:nvSpPr>
          <p:cNvPr id="3" name="Content Placeholder 2"/>
          <p:cNvSpPr>
            <a:spLocks noGrp="1"/>
          </p:cNvSpPr>
          <p:nvPr>
            <p:ph idx="1"/>
          </p:nvPr>
        </p:nvSpPr>
        <p:spPr/>
        <p:txBody>
          <a:bodyPr/>
          <a:lstStyle/>
          <a:p>
            <a:pPr marL="0" indent="0">
              <a:buNone/>
            </a:pPr>
            <a:r>
              <a:rPr lang="en-US" dirty="0">
                <a:solidFill>
                  <a:srgbClr val="0000FF"/>
                </a:solidFill>
              </a:rPr>
              <a:t>I. Yêu cầu về nội dung:</a:t>
            </a:r>
          </a:p>
          <a:p>
            <a:pPr>
              <a:buFontTx/>
              <a:buChar char="-"/>
            </a:pPr>
            <a:r>
              <a:rPr lang="en-US" dirty="0">
                <a:solidFill>
                  <a:srgbClr val="0000FF"/>
                </a:solidFill>
              </a:rPr>
              <a:t>Mỗi đội chơi thể hiện được các nội dung lên bảng</a:t>
            </a:r>
          </a:p>
          <a:p>
            <a:pPr marL="0" indent="0">
              <a:buNone/>
            </a:pPr>
            <a:r>
              <a:rPr lang="en-US" dirty="0">
                <a:solidFill>
                  <a:srgbClr val="0000FF"/>
                </a:solidFill>
              </a:rPr>
              <a:t>Sự biến đổi các chất Tinh bột, </a:t>
            </a:r>
            <a:r>
              <a:rPr lang="en-US" dirty="0" err="1">
                <a:solidFill>
                  <a:srgbClr val="0000FF"/>
                </a:solidFill>
              </a:rPr>
              <a:t>Prôtêin</a:t>
            </a:r>
            <a:r>
              <a:rPr lang="en-US" dirty="0">
                <a:solidFill>
                  <a:srgbClr val="0000FF"/>
                </a:solidFill>
              </a:rPr>
              <a:t>, Lipit, Axit Nuclêic có trong thức ăn tại ruột non dưới tác dụng của các dịch tiêu hóa.  </a:t>
            </a:r>
            <a:endParaRPr lang="en-US" dirty="0"/>
          </a:p>
        </p:txBody>
      </p:sp>
    </p:spTree>
    <p:extLst>
      <p:ext uri="{BB962C8B-B14F-4D97-AF65-F5344CB8AC3E}">
        <p14:creationId xmlns:p14="http://schemas.microsoft.com/office/powerpoint/2010/main" val="3505577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FF0000"/>
                </a:solidFill>
              </a:rPr>
              <a:t>TRÒ CHƠI TIẾP SỨC</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dirty="0">
                <a:solidFill>
                  <a:srgbClr val="0000FF"/>
                </a:solidFill>
              </a:rPr>
              <a:t>II. Thành phần tham gia 3 đội chơi:</a:t>
            </a:r>
          </a:p>
          <a:p>
            <a:pPr marL="0" indent="0">
              <a:buNone/>
            </a:pPr>
            <a:r>
              <a:rPr lang="en-US" dirty="0"/>
              <a:t>+ Mỗi đội chơi chọn ra 4 thành viên tham gia.</a:t>
            </a:r>
          </a:p>
          <a:p>
            <a:pPr marL="0" indent="0">
              <a:buNone/>
            </a:pPr>
            <a:r>
              <a:rPr lang="en-US" dirty="0"/>
              <a:t>* Luật chơi: </a:t>
            </a:r>
          </a:p>
          <a:p>
            <a:pPr marL="0" indent="0">
              <a:buNone/>
            </a:pPr>
            <a:r>
              <a:rPr lang="en-US" dirty="0"/>
              <a:t>Thành viên số 1: Viết lên bảng biến đổi hóa học của Tinh bột.  </a:t>
            </a:r>
          </a:p>
          <a:p>
            <a:pPr marL="0" lvl="0" indent="0">
              <a:buNone/>
            </a:pPr>
            <a:r>
              <a:rPr lang="en-US" dirty="0">
                <a:solidFill>
                  <a:prstClr val="black"/>
                </a:solidFill>
              </a:rPr>
              <a:t>Thành viên số 2: Viết lên bảng biến đổi hóa học của Protein</a:t>
            </a:r>
          </a:p>
          <a:p>
            <a:pPr marL="0" lvl="0" indent="0">
              <a:buNone/>
            </a:pPr>
            <a:r>
              <a:rPr lang="en-US" dirty="0">
                <a:solidFill>
                  <a:prstClr val="black"/>
                </a:solidFill>
              </a:rPr>
              <a:t>Thành viên số 3: Viết lên bảng biến đổi hóa học của Lipit</a:t>
            </a:r>
          </a:p>
          <a:p>
            <a:pPr marL="0" lvl="0" indent="0">
              <a:buNone/>
            </a:pPr>
            <a:r>
              <a:rPr lang="en-US" dirty="0">
                <a:solidFill>
                  <a:prstClr val="black"/>
                </a:solidFill>
              </a:rPr>
              <a:t>Thành viên số 4: Viết lên bảng biến đổi hóa học của Axit Nucleic</a:t>
            </a:r>
            <a:endParaRPr lang="en-US" dirty="0"/>
          </a:p>
        </p:txBody>
      </p:sp>
    </p:spTree>
    <p:extLst>
      <p:ext uri="{BB962C8B-B14F-4D97-AF65-F5344CB8AC3E}">
        <p14:creationId xmlns:p14="http://schemas.microsoft.com/office/powerpoint/2010/main" val="3704160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 Box 7"/>
          <p:cNvSpPr txBox="1">
            <a:spLocks noChangeArrowheads="1"/>
          </p:cNvSpPr>
          <p:nvPr/>
        </p:nvSpPr>
        <p:spPr bwMode="auto">
          <a:xfrm>
            <a:off x="609600" y="228601"/>
            <a:ext cx="773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i="1" dirty="0">
                <a:solidFill>
                  <a:srgbClr val="000000"/>
                </a:solidFill>
              </a:rPr>
              <a:t> Các chất trong thức ăn được biến đổi hóa học ở ruột non :</a:t>
            </a:r>
          </a:p>
        </p:txBody>
      </p:sp>
      <p:sp>
        <p:nvSpPr>
          <p:cNvPr id="27656" name="Text Box 8"/>
          <p:cNvSpPr txBox="1">
            <a:spLocks noChangeArrowheads="1"/>
          </p:cNvSpPr>
          <p:nvPr/>
        </p:nvSpPr>
        <p:spPr bwMode="auto">
          <a:xfrm>
            <a:off x="203271" y="1524001"/>
            <a:ext cx="33847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00"/>
                </a:solidFill>
              </a:rPr>
              <a:t>1.Tinh bột và đường đôi</a:t>
            </a:r>
          </a:p>
        </p:txBody>
      </p:sp>
      <p:sp>
        <p:nvSpPr>
          <p:cNvPr id="27657" name="Text Box 9"/>
          <p:cNvSpPr txBox="1">
            <a:spLocks noChangeArrowheads="1"/>
          </p:cNvSpPr>
          <p:nvPr/>
        </p:nvSpPr>
        <p:spPr bwMode="auto">
          <a:xfrm>
            <a:off x="4832948" y="1600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00"/>
                </a:solidFill>
              </a:rPr>
              <a:t>Mantôzơ</a:t>
            </a:r>
          </a:p>
        </p:txBody>
      </p:sp>
      <p:sp>
        <p:nvSpPr>
          <p:cNvPr id="27658" name="Text Box 10"/>
          <p:cNvSpPr txBox="1">
            <a:spLocks noChangeArrowheads="1"/>
          </p:cNvSpPr>
          <p:nvPr/>
        </p:nvSpPr>
        <p:spPr bwMode="auto">
          <a:xfrm>
            <a:off x="7383215" y="158457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00"/>
                </a:solidFill>
              </a:rPr>
              <a:t>Glucôzơ</a:t>
            </a:r>
          </a:p>
        </p:txBody>
      </p:sp>
      <p:sp>
        <p:nvSpPr>
          <p:cNvPr id="27659" name="Text Box 11"/>
          <p:cNvSpPr txBox="1">
            <a:spLocks noChangeArrowheads="1"/>
          </p:cNvSpPr>
          <p:nvPr/>
        </p:nvSpPr>
        <p:spPr bwMode="auto">
          <a:xfrm>
            <a:off x="3570693" y="1200856"/>
            <a:ext cx="10503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b="1" dirty="0">
                <a:solidFill>
                  <a:srgbClr val="FF0000"/>
                </a:solidFill>
              </a:rPr>
              <a:t>EnZim</a:t>
            </a:r>
          </a:p>
          <a:p>
            <a:r>
              <a:rPr lang="en-US" b="1" dirty="0">
                <a:solidFill>
                  <a:srgbClr val="FF0000"/>
                </a:solidFill>
              </a:rPr>
              <a:t> Amilaza</a:t>
            </a:r>
          </a:p>
        </p:txBody>
      </p:sp>
      <p:sp>
        <p:nvSpPr>
          <p:cNvPr id="27660" name="Text Box 12"/>
          <p:cNvSpPr txBox="1">
            <a:spLocks noChangeArrowheads="1"/>
          </p:cNvSpPr>
          <p:nvPr/>
        </p:nvSpPr>
        <p:spPr bwMode="auto">
          <a:xfrm>
            <a:off x="6329616" y="1221568"/>
            <a:ext cx="1056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b="1" dirty="0">
                <a:solidFill>
                  <a:srgbClr val="333399"/>
                </a:solidFill>
              </a:rPr>
              <a:t>EnZim</a:t>
            </a:r>
          </a:p>
          <a:p>
            <a:r>
              <a:rPr lang="en-US" b="1" dirty="0">
                <a:solidFill>
                  <a:srgbClr val="333399"/>
                </a:solidFill>
              </a:rPr>
              <a:t>Mantaza</a:t>
            </a:r>
          </a:p>
        </p:txBody>
      </p:sp>
      <p:sp>
        <p:nvSpPr>
          <p:cNvPr id="27661" name="Text Box 13"/>
          <p:cNvSpPr txBox="1">
            <a:spLocks noChangeArrowheads="1"/>
          </p:cNvSpPr>
          <p:nvPr/>
        </p:nvSpPr>
        <p:spPr bwMode="auto">
          <a:xfrm>
            <a:off x="228600" y="2362222"/>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a:solidFill>
                  <a:srgbClr val="000000"/>
                </a:solidFill>
              </a:rPr>
              <a:t>2. Prôtên</a:t>
            </a:r>
          </a:p>
        </p:txBody>
      </p:sp>
      <p:sp>
        <p:nvSpPr>
          <p:cNvPr id="27662" name="Text Box 14"/>
          <p:cNvSpPr txBox="1">
            <a:spLocks noChangeArrowheads="1"/>
          </p:cNvSpPr>
          <p:nvPr/>
        </p:nvSpPr>
        <p:spPr bwMode="auto">
          <a:xfrm>
            <a:off x="1430425" y="2102422"/>
            <a:ext cx="1774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1600" b="1" dirty="0" err="1">
                <a:solidFill>
                  <a:srgbClr val="FF00FF"/>
                </a:solidFill>
                <a:latin typeface="Arial" charset="0"/>
              </a:rPr>
              <a:t>EnZim</a:t>
            </a:r>
            <a:r>
              <a:rPr lang="en-US" sz="1600" b="1" dirty="0">
                <a:solidFill>
                  <a:srgbClr val="FF00FF"/>
                </a:solidFill>
                <a:latin typeface="Arial" charset="0"/>
              </a:rPr>
              <a:t> Pepsin</a:t>
            </a:r>
          </a:p>
        </p:txBody>
      </p:sp>
      <p:sp>
        <p:nvSpPr>
          <p:cNvPr id="27663" name="Text Box 15"/>
          <p:cNvSpPr txBox="1">
            <a:spLocks noChangeArrowheads="1"/>
          </p:cNvSpPr>
          <p:nvPr/>
        </p:nvSpPr>
        <p:spPr bwMode="auto">
          <a:xfrm>
            <a:off x="3068472" y="2318252"/>
            <a:ext cx="970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Peptit</a:t>
            </a:r>
          </a:p>
        </p:txBody>
      </p:sp>
      <p:sp>
        <p:nvSpPr>
          <p:cNvPr id="27664" name="Text Box 16"/>
          <p:cNvSpPr txBox="1">
            <a:spLocks noChangeArrowheads="1"/>
          </p:cNvSpPr>
          <p:nvPr/>
        </p:nvSpPr>
        <p:spPr bwMode="auto">
          <a:xfrm>
            <a:off x="6283648" y="2256697"/>
            <a:ext cx="1609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Axit Amin</a:t>
            </a:r>
          </a:p>
        </p:txBody>
      </p:sp>
      <p:sp>
        <p:nvSpPr>
          <p:cNvPr id="27665" name="Text Box 17"/>
          <p:cNvSpPr txBox="1">
            <a:spLocks noChangeArrowheads="1"/>
          </p:cNvSpPr>
          <p:nvPr/>
        </p:nvSpPr>
        <p:spPr bwMode="auto">
          <a:xfrm>
            <a:off x="4625135" y="2010454"/>
            <a:ext cx="8985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b="1" dirty="0">
                <a:solidFill>
                  <a:srgbClr val="333399"/>
                </a:solidFill>
              </a:rPr>
              <a:t>Tripsin</a:t>
            </a:r>
          </a:p>
        </p:txBody>
      </p:sp>
      <p:sp>
        <p:nvSpPr>
          <p:cNvPr id="27666" name="Text Box 18"/>
          <p:cNvSpPr txBox="1">
            <a:spLocks noChangeArrowheads="1"/>
          </p:cNvSpPr>
          <p:nvPr/>
        </p:nvSpPr>
        <p:spPr bwMode="auto">
          <a:xfrm>
            <a:off x="4648243" y="2318230"/>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b="1" dirty="0" err="1">
                <a:solidFill>
                  <a:srgbClr val="333399"/>
                </a:solidFill>
              </a:rPr>
              <a:t>Êripsin</a:t>
            </a:r>
            <a:endParaRPr lang="en-US" b="1" dirty="0">
              <a:solidFill>
                <a:srgbClr val="333399"/>
              </a:solidFill>
            </a:endParaRPr>
          </a:p>
        </p:txBody>
      </p:sp>
      <p:sp>
        <p:nvSpPr>
          <p:cNvPr id="27667" name="Line 19"/>
          <p:cNvSpPr>
            <a:spLocks noChangeShapeType="1"/>
          </p:cNvSpPr>
          <p:nvPr/>
        </p:nvSpPr>
        <p:spPr bwMode="auto">
          <a:xfrm>
            <a:off x="3479853" y="1828800"/>
            <a:ext cx="1447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68" name="Line 20"/>
          <p:cNvSpPr>
            <a:spLocks noChangeShapeType="1"/>
          </p:cNvSpPr>
          <p:nvPr/>
        </p:nvSpPr>
        <p:spPr bwMode="auto">
          <a:xfrm>
            <a:off x="6096000" y="1856155"/>
            <a:ext cx="1447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69" name="Line 21"/>
          <p:cNvSpPr>
            <a:spLocks noChangeShapeType="1"/>
          </p:cNvSpPr>
          <p:nvPr/>
        </p:nvSpPr>
        <p:spPr bwMode="auto">
          <a:xfrm>
            <a:off x="1679709" y="2684942"/>
            <a:ext cx="1447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70" name="Line 22"/>
          <p:cNvSpPr>
            <a:spLocks noChangeShapeType="1"/>
          </p:cNvSpPr>
          <p:nvPr/>
        </p:nvSpPr>
        <p:spPr bwMode="auto">
          <a:xfrm>
            <a:off x="4255654" y="2628900"/>
            <a:ext cx="1828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72" name="Text Box 24"/>
          <p:cNvSpPr txBox="1">
            <a:spLocks noChangeArrowheads="1"/>
          </p:cNvSpPr>
          <p:nvPr/>
        </p:nvSpPr>
        <p:spPr bwMode="auto">
          <a:xfrm>
            <a:off x="228601" y="3124222"/>
            <a:ext cx="1201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3. Lipit</a:t>
            </a:r>
          </a:p>
        </p:txBody>
      </p:sp>
      <p:sp>
        <p:nvSpPr>
          <p:cNvPr id="27673" name="Text Box 25"/>
          <p:cNvSpPr txBox="1">
            <a:spLocks noChangeArrowheads="1"/>
          </p:cNvSpPr>
          <p:nvPr/>
        </p:nvSpPr>
        <p:spPr bwMode="auto">
          <a:xfrm>
            <a:off x="2484986" y="3134997"/>
            <a:ext cx="2449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Các giọt lipit nhỏ</a:t>
            </a:r>
          </a:p>
        </p:txBody>
      </p:sp>
      <p:sp>
        <p:nvSpPr>
          <p:cNvPr id="27674" name="Text Box 26"/>
          <p:cNvSpPr txBox="1">
            <a:spLocks noChangeArrowheads="1"/>
          </p:cNvSpPr>
          <p:nvPr/>
        </p:nvSpPr>
        <p:spPr bwMode="auto">
          <a:xfrm>
            <a:off x="7573202" y="3031889"/>
            <a:ext cx="1287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Axit béo</a:t>
            </a:r>
          </a:p>
        </p:txBody>
      </p:sp>
      <p:sp>
        <p:nvSpPr>
          <p:cNvPr id="27675" name="Text Box 27"/>
          <p:cNvSpPr txBox="1">
            <a:spLocks noChangeArrowheads="1"/>
          </p:cNvSpPr>
          <p:nvPr/>
        </p:nvSpPr>
        <p:spPr bwMode="auto">
          <a:xfrm>
            <a:off x="6061113" y="3111551"/>
            <a:ext cx="15937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Glixêrin</a:t>
            </a:r>
            <a:r>
              <a:rPr lang="en-US" sz="2400" b="1" dirty="0">
                <a:solidFill>
                  <a:srgbClr val="000000"/>
                </a:solidFill>
                <a:latin typeface="Arial" charset="0"/>
              </a:rPr>
              <a:t> +</a:t>
            </a:r>
          </a:p>
        </p:txBody>
      </p:sp>
      <p:sp>
        <p:nvSpPr>
          <p:cNvPr id="27676" name="Line 28"/>
          <p:cNvSpPr>
            <a:spLocks noChangeShapeType="1"/>
          </p:cNvSpPr>
          <p:nvPr/>
        </p:nvSpPr>
        <p:spPr bwMode="auto">
          <a:xfrm flipV="1">
            <a:off x="1552280" y="3481809"/>
            <a:ext cx="106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77" name="Line 29"/>
          <p:cNvSpPr>
            <a:spLocks noChangeShapeType="1"/>
          </p:cNvSpPr>
          <p:nvPr/>
        </p:nvSpPr>
        <p:spPr bwMode="auto">
          <a:xfrm flipV="1">
            <a:off x="5146517" y="3493532"/>
            <a:ext cx="1066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78" name="Text Box 30"/>
          <p:cNvSpPr txBox="1">
            <a:spLocks noChangeArrowheads="1"/>
          </p:cNvSpPr>
          <p:nvPr/>
        </p:nvSpPr>
        <p:spPr bwMode="auto">
          <a:xfrm>
            <a:off x="1385488" y="3124200"/>
            <a:ext cx="1088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b="1" dirty="0">
                <a:solidFill>
                  <a:srgbClr val="FF0000"/>
                </a:solidFill>
                <a:cs typeface="Times New Roman" panose="02020603050405020304" pitchFamily="18" charset="0"/>
              </a:rPr>
              <a:t>Dịch mật</a:t>
            </a:r>
          </a:p>
        </p:txBody>
      </p:sp>
      <p:sp>
        <p:nvSpPr>
          <p:cNvPr id="27679" name="Text Box 31"/>
          <p:cNvSpPr txBox="1">
            <a:spLocks noChangeArrowheads="1"/>
          </p:cNvSpPr>
          <p:nvPr/>
        </p:nvSpPr>
        <p:spPr bwMode="auto">
          <a:xfrm>
            <a:off x="5146528" y="2828801"/>
            <a:ext cx="8771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b="1" dirty="0" err="1">
                <a:solidFill>
                  <a:srgbClr val="009999"/>
                </a:solidFill>
                <a:cs typeface="Times New Roman" panose="02020603050405020304" pitchFamily="18" charset="0"/>
              </a:rPr>
              <a:t>EnZim</a:t>
            </a:r>
            <a:endParaRPr lang="en-US" b="1" dirty="0">
              <a:solidFill>
                <a:srgbClr val="009999"/>
              </a:solidFill>
              <a:cs typeface="Times New Roman" panose="02020603050405020304" pitchFamily="18" charset="0"/>
            </a:endParaRPr>
          </a:p>
          <a:p>
            <a:r>
              <a:rPr lang="en-US" b="1" dirty="0">
                <a:solidFill>
                  <a:srgbClr val="009999"/>
                </a:solidFill>
                <a:cs typeface="Times New Roman" panose="02020603050405020304" pitchFamily="18" charset="0"/>
              </a:rPr>
              <a:t>Lipaza</a:t>
            </a:r>
          </a:p>
        </p:txBody>
      </p:sp>
      <p:sp>
        <p:nvSpPr>
          <p:cNvPr id="27680" name="Text Box 32"/>
          <p:cNvSpPr txBox="1">
            <a:spLocks noChangeArrowheads="1"/>
          </p:cNvSpPr>
          <p:nvPr/>
        </p:nvSpPr>
        <p:spPr bwMode="auto">
          <a:xfrm>
            <a:off x="341933" y="3962399"/>
            <a:ext cx="2089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4. Axit Nuclêic</a:t>
            </a:r>
          </a:p>
        </p:txBody>
      </p:sp>
      <p:sp>
        <p:nvSpPr>
          <p:cNvPr id="27681" name="Line 33"/>
          <p:cNvSpPr>
            <a:spLocks noChangeShapeType="1"/>
          </p:cNvSpPr>
          <p:nvPr/>
        </p:nvSpPr>
        <p:spPr bwMode="auto">
          <a:xfrm flipV="1">
            <a:off x="2557534" y="4284833"/>
            <a:ext cx="1692275"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itchFamily="18" charset="0"/>
            </a:endParaRPr>
          </a:p>
        </p:txBody>
      </p:sp>
      <p:sp>
        <p:nvSpPr>
          <p:cNvPr id="27682" name="Text Box 34"/>
          <p:cNvSpPr txBox="1">
            <a:spLocks noChangeArrowheads="1"/>
          </p:cNvSpPr>
          <p:nvPr/>
        </p:nvSpPr>
        <p:spPr bwMode="auto">
          <a:xfrm>
            <a:off x="2665616" y="3663349"/>
            <a:ext cx="10823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b="1" dirty="0" err="1">
                <a:solidFill>
                  <a:srgbClr val="FF6600"/>
                </a:solidFill>
              </a:rPr>
              <a:t>EnZim</a:t>
            </a:r>
            <a:endParaRPr lang="en-US" b="1" dirty="0">
              <a:solidFill>
                <a:srgbClr val="FF6600"/>
              </a:solidFill>
            </a:endParaRPr>
          </a:p>
          <a:p>
            <a:r>
              <a:rPr lang="en-US" b="1" dirty="0">
                <a:solidFill>
                  <a:srgbClr val="FF6600"/>
                </a:solidFill>
              </a:rPr>
              <a:t>Nuclêaza</a:t>
            </a:r>
          </a:p>
        </p:txBody>
      </p:sp>
      <p:sp>
        <p:nvSpPr>
          <p:cNvPr id="27683" name="Text Box 35"/>
          <p:cNvSpPr txBox="1">
            <a:spLocks noChangeArrowheads="1"/>
          </p:cNvSpPr>
          <p:nvPr/>
        </p:nvSpPr>
        <p:spPr bwMode="auto">
          <a:xfrm>
            <a:off x="4203753" y="3962399"/>
            <a:ext cx="41024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000000"/>
                </a:solidFill>
                <a:cs typeface="Times New Roman" panose="02020603050405020304" pitchFamily="18" charset="0"/>
              </a:rPr>
              <a:t>Các thành phần của Nuclêôtit</a:t>
            </a:r>
          </a:p>
        </p:txBody>
      </p:sp>
    </p:spTree>
    <p:extLst>
      <p:ext uri="{BB962C8B-B14F-4D97-AF65-F5344CB8AC3E}">
        <p14:creationId xmlns:p14="http://schemas.microsoft.com/office/powerpoint/2010/main" val="608657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5"/>
                                        </p:tgtEl>
                                        <p:attrNameLst>
                                          <p:attrName>style.visibility</p:attrName>
                                        </p:attrNameLst>
                                      </p:cBhvr>
                                      <p:to>
                                        <p:strVal val="visible"/>
                                      </p:to>
                                    </p:set>
                                    <p:anim calcmode="discrete" valueType="clr">
                                      <p:cBhvr override="childStyle">
                                        <p:cTn id="7" dur="80"/>
                                        <p:tgtEl>
                                          <p:spTgt spid="276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5"/>
                                        </p:tgtEl>
                                        <p:attrNameLst>
                                          <p:attrName>fillcolor</p:attrName>
                                        </p:attrNameLst>
                                      </p:cBhvr>
                                      <p:tavLst>
                                        <p:tav tm="0">
                                          <p:val>
                                            <p:clrVal>
                                              <a:schemeClr val="accent2"/>
                                            </p:clrVal>
                                          </p:val>
                                        </p:tav>
                                        <p:tav tm="50000">
                                          <p:val>
                                            <p:clrVal>
                                              <a:schemeClr val="hlink"/>
                                            </p:clrVal>
                                          </p:val>
                                        </p:tav>
                                      </p:tavLst>
                                    </p:anim>
                                    <p:set>
                                      <p:cBhvr>
                                        <p:cTn id="9" dur="80"/>
                                        <p:tgtEl>
                                          <p:spTgt spid="2765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7656"/>
                                        </p:tgtEl>
                                        <p:attrNameLst>
                                          <p:attrName>style.visibility</p:attrName>
                                        </p:attrNameLst>
                                      </p:cBhvr>
                                      <p:to>
                                        <p:strVal val="visible"/>
                                      </p:to>
                                    </p:set>
                                    <p:animEffect transition="in" filter="dissolve">
                                      <p:cBhvr>
                                        <p:cTn id="14" dur="500"/>
                                        <p:tgtEl>
                                          <p:spTgt spid="2765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7657"/>
                                        </p:tgtEl>
                                        <p:attrNameLst>
                                          <p:attrName>style.visibility</p:attrName>
                                        </p:attrNameLst>
                                      </p:cBhvr>
                                      <p:to>
                                        <p:strVal val="visible"/>
                                      </p:to>
                                    </p:set>
                                    <p:animEffect transition="in" filter="dissolve">
                                      <p:cBhvr>
                                        <p:cTn id="17" dur="500"/>
                                        <p:tgtEl>
                                          <p:spTgt spid="2765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7658"/>
                                        </p:tgtEl>
                                        <p:attrNameLst>
                                          <p:attrName>style.visibility</p:attrName>
                                        </p:attrNameLst>
                                      </p:cBhvr>
                                      <p:to>
                                        <p:strVal val="visible"/>
                                      </p:to>
                                    </p:set>
                                    <p:animEffect transition="in" filter="dissolve">
                                      <p:cBhvr>
                                        <p:cTn id="20" dur="500"/>
                                        <p:tgtEl>
                                          <p:spTgt spid="2765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7659"/>
                                        </p:tgtEl>
                                        <p:attrNameLst>
                                          <p:attrName>style.visibility</p:attrName>
                                        </p:attrNameLst>
                                      </p:cBhvr>
                                      <p:to>
                                        <p:strVal val="visible"/>
                                      </p:to>
                                    </p:set>
                                    <p:animEffect transition="in" filter="dissolve">
                                      <p:cBhvr>
                                        <p:cTn id="23" dur="500"/>
                                        <p:tgtEl>
                                          <p:spTgt spid="2765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7660"/>
                                        </p:tgtEl>
                                        <p:attrNameLst>
                                          <p:attrName>style.visibility</p:attrName>
                                        </p:attrNameLst>
                                      </p:cBhvr>
                                      <p:to>
                                        <p:strVal val="visible"/>
                                      </p:to>
                                    </p:set>
                                    <p:animEffect transition="in" filter="dissolve">
                                      <p:cBhvr>
                                        <p:cTn id="26" dur="500"/>
                                        <p:tgtEl>
                                          <p:spTgt spid="2766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7661"/>
                                        </p:tgtEl>
                                        <p:attrNameLst>
                                          <p:attrName>style.visibility</p:attrName>
                                        </p:attrNameLst>
                                      </p:cBhvr>
                                      <p:to>
                                        <p:strVal val="visible"/>
                                      </p:to>
                                    </p:set>
                                    <p:animEffect transition="in" filter="dissolve">
                                      <p:cBhvr>
                                        <p:cTn id="29" dur="500"/>
                                        <p:tgtEl>
                                          <p:spTgt spid="2766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7662"/>
                                        </p:tgtEl>
                                        <p:attrNameLst>
                                          <p:attrName>style.visibility</p:attrName>
                                        </p:attrNameLst>
                                      </p:cBhvr>
                                      <p:to>
                                        <p:strVal val="visible"/>
                                      </p:to>
                                    </p:set>
                                    <p:animEffect transition="in" filter="dissolve">
                                      <p:cBhvr>
                                        <p:cTn id="32" dur="500"/>
                                        <p:tgtEl>
                                          <p:spTgt spid="2766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7663"/>
                                        </p:tgtEl>
                                        <p:attrNameLst>
                                          <p:attrName>style.visibility</p:attrName>
                                        </p:attrNameLst>
                                      </p:cBhvr>
                                      <p:to>
                                        <p:strVal val="visible"/>
                                      </p:to>
                                    </p:set>
                                    <p:animEffect transition="in" filter="dissolve">
                                      <p:cBhvr>
                                        <p:cTn id="35" dur="500"/>
                                        <p:tgtEl>
                                          <p:spTgt spid="2766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7664"/>
                                        </p:tgtEl>
                                        <p:attrNameLst>
                                          <p:attrName>style.visibility</p:attrName>
                                        </p:attrNameLst>
                                      </p:cBhvr>
                                      <p:to>
                                        <p:strVal val="visible"/>
                                      </p:to>
                                    </p:set>
                                    <p:animEffect transition="in" filter="dissolve">
                                      <p:cBhvr>
                                        <p:cTn id="38" dur="500"/>
                                        <p:tgtEl>
                                          <p:spTgt spid="2766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7665"/>
                                        </p:tgtEl>
                                        <p:attrNameLst>
                                          <p:attrName>style.visibility</p:attrName>
                                        </p:attrNameLst>
                                      </p:cBhvr>
                                      <p:to>
                                        <p:strVal val="visible"/>
                                      </p:to>
                                    </p:set>
                                    <p:animEffect transition="in" filter="dissolve">
                                      <p:cBhvr>
                                        <p:cTn id="41" dur="500"/>
                                        <p:tgtEl>
                                          <p:spTgt spid="2766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7666"/>
                                        </p:tgtEl>
                                        <p:attrNameLst>
                                          <p:attrName>style.visibility</p:attrName>
                                        </p:attrNameLst>
                                      </p:cBhvr>
                                      <p:to>
                                        <p:strVal val="visible"/>
                                      </p:to>
                                    </p:set>
                                    <p:animEffect transition="in" filter="dissolve">
                                      <p:cBhvr>
                                        <p:cTn id="44" dur="500"/>
                                        <p:tgtEl>
                                          <p:spTgt spid="2766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7667"/>
                                        </p:tgtEl>
                                        <p:attrNameLst>
                                          <p:attrName>style.visibility</p:attrName>
                                        </p:attrNameLst>
                                      </p:cBhvr>
                                      <p:to>
                                        <p:strVal val="visible"/>
                                      </p:to>
                                    </p:set>
                                    <p:animEffect transition="in" filter="dissolve">
                                      <p:cBhvr>
                                        <p:cTn id="47" dur="500"/>
                                        <p:tgtEl>
                                          <p:spTgt spid="2766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7668"/>
                                        </p:tgtEl>
                                        <p:attrNameLst>
                                          <p:attrName>style.visibility</p:attrName>
                                        </p:attrNameLst>
                                      </p:cBhvr>
                                      <p:to>
                                        <p:strVal val="visible"/>
                                      </p:to>
                                    </p:set>
                                    <p:animEffect transition="in" filter="dissolve">
                                      <p:cBhvr>
                                        <p:cTn id="50" dur="500"/>
                                        <p:tgtEl>
                                          <p:spTgt spid="2766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7669"/>
                                        </p:tgtEl>
                                        <p:attrNameLst>
                                          <p:attrName>style.visibility</p:attrName>
                                        </p:attrNameLst>
                                      </p:cBhvr>
                                      <p:to>
                                        <p:strVal val="visible"/>
                                      </p:to>
                                    </p:set>
                                    <p:animEffect transition="in" filter="dissolve">
                                      <p:cBhvr>
                                        <p:cTn id="53" dur="500"/>
                                        <p:tgtEl>
                                          <p:spTgt spid="2766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7670"/>
                                        </p:tgtEl>
                                        <p:attrNameLst>
                                          <p:attrName>style.visibility</p:attrName>
                                        </p:attrNameLst>
                                      </p:cBhvr>
                                      <p:to>
                                        <p:strVal val="visible"/>
                                      </p:to>
                                    </p:set>
                                    <p:animEffect transition="in" filter="dissolve">
                                      <p:cBhvr>
                                        <p:cTn id="56" dur="500"/>
                                        <p:tgtEl>
                                          <p:spTgt spid="2767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7672"/>
                                        </p:tgtEl>
                                        <p:attrNameLst>
                                          <p:attrName>style.visibility</p:attrName>
                                        </p:attrNameLst>
                                      </p:cBhvr>
                                      <p:to>
                                        <p:strVal val="visible"/>
                                      </p:to>
                                    </p:set>
                                    <p:animEffect transition="in" filter="dissolve">
                                      <p:cBhvr>
                                        <p:cTn id="59" dur="500"/>
                                        <p:tgtEl>
                                          <p:spTgt spid="2767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7673"/>
                                        </p:tgtEl>
                                        <p:attrNameLst>
                                          <p:attrName>style.visibility</p:attrName>
                                        </p:attrNameLst>
                                      </p:cBhvr>
                                      <p:to>
                                        <p:strVal val="visible"/>
                                      </p:to>
                                    </p:set>
                                    <p:animEffect transition="in" filter="dissolve">
                                      <p:cBhvr>
                                        <p:cTn id="62" dur="500"/>
                                        <p:tgtEl>
                                          <p:spTgt spid="2767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7674"/>
                                        </p:tgtEl>
                                        <p:attrNameLst>
                                          <p:attrName>style.visibility</p:attrName>
                                        </p:attrNameLst>
                                      </p:cBhvr>
                                      <p:to>
                                        <p:strVal val="visible"/>
                                      </p:to>
                                    </p:set>
                                    <p:animEffect transition="in" filter="dissolve">
                                      <p:cBhvr>
                                        <p:cTn id="65" dur="500"/>
                                        <p:tgtEl>
                                          <p:spTgt spid="27674"/>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7675"/>
                                        </p:tgtEl>
                                        <p:attrNameLst>
                                          <p:attrName>style.visibility</p:attrName>
                                        </p:attrNameLst>
                                      </p:cBhvr>
                                      <p:to>
                                        <p:strVal val="visible"/>
                                      </p:to>
                                    </p:set>
                                    <p:animEffect transition="in" filter="dissolve">
                                      <p:cBhvr>
                                        <p:cTn id="68" dur="500"/>
                                        <p:tgtEl>
                                          <p:spTgt spid="27675"/>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7676"/>
                                        </p:tgtEl>
                                        <p:attrNameLst>
                                          <p:attrName>style.visibility</p:attrName>
                                        </p:attrNameLst>
                                      </p:cBhvr>
                                      <p:to>
                                        <p:strVal val="visible"/>
                                      </p:to>
                                    </p:set>
                                    <p:animEffect transition="in" filter="dissolve">
                                      <p:cBhvr>
                                        <p:cTn id="71" dur="500"/>
                                        <p:tgtEl>
                                          <p:spTgt spid="2767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7677"/>
                                        </p:tgtEl>
                                        <p:attrNameLst>
                                          <p:attrName>style.visibility</p:attrName>
                                        </p:attrNameLst>
                                      </p:cBhvr>
                                      <p:to>
                                        <p:strVal val="visible"/>
                                      </p:to>
                                    </p:set>
                                    <p:animEffect transition="in" filter="dissolve">
                                      <p:cBhvr>
                                        <p:cTn id="74" dur="500"/>
                                        <p:tgtEl>
                                          <p:spTgt spid="2767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7678"/>
                                        </p:tgtEl>
                                        <p:attrNameLst>
                                          <p:attrName>style.visibility</p:attrName>
                                        </p:attrNameLst>
                                      </p:cBhvr>
                                      <p:to>
                                        <p:strVal val="visible"/>
                                      </p:to>
                                    </p:set>
                                    <p:animEffect transition="in" filter="dissolve">
                                      <p:cBhvr>
                                        <p:cTn id="77" dur="500"/>
                                        <p:tgtEl>
                                          <p:spTgt spid="27678"/>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7679"/>
                                        </p:tgtEl>
                                        <p:attrNameLst>
                                          <p:attrName>style.visibility</p:attrName>
                                        </p:attrNameLst>
                                      </p:cBhvr>
                                      <p:to>
                                        <p:strVal val="visible"/>
                                      </p:to>
                                    </p:set>
                                    <p:animEffect transition="in" filter="dissolve">
                                      <p:cBhvr>
                                        <p:cTn id="80" dur="500"/>
                                        <p:tgtEl>
                                          <p:spTgt spid="2767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7680"/>
                                        </p:tgtEl>
                                        <p:attrNameLst>
                                          <p:attrName>style.visibility</p:attrName>
                                        </p:attrNameLst>
                                      </p:cBhvr>
                                      <p:to>
                                        <p:strVal val="visible"/>
                                      </p:to>
                                    </p:set>
                                    <p:animEffect transition="in" filter="dissolve">
                                      <p:cBhvr>
                                        <p:cTn id="83" dur="500"/>
                                        <p:tgtEl>
                                          <p:spTgt spid="27680"/>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7681"/>
                                        </p:tgtEl>
                                        <p:attrNameLst>
                                          <p:attrName>style.visibility</p:attrName>
                                        </p:attrNameLst>
                                      </p:cBhvr>
                                      <p:to>
                                        <p:strVal val="visible"/>
                                      </p:to>
                                    </p:set>
                                    <p:animEffect transition="in" filter="dissolve">
                                      <p:cBhvr>
                                        <p:cTn id="86" dur="500"/>
                                        <p:tgtEl>
                                          <p:spTgt spid="27681"/>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7682"/>
                                        </p:tgtEl>
                                        <p:attrNameLst>
                                          <p:attrName>style.visibility</p:attrName>
                                        </p:attrNameLst>
                                      </p:cBhvr>
                                      <p:to>
                                        <p:strVal val="visible"/>
                                      </p:to>
                                    </p:set>
                                    <p:animEffect transition="in" filter="dissolve">
                                      <p:cBhvr>
                                        <p:cTn id="89" dur="500"/>
                                        <p:tgtEl>
                                          <p:spTgt spid="2768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7683"/>
                                        </p:tgtEl>
                                        <p:attrNameLst>
                                          <p:attrName>style.visibility</p:attrName>
                                        </p:attrNameLst>
                                      </p:cBhvr>
                                      <p:to>
                                        <p:strVal val="visible"/>
                                      </p:to>
                                    </p:set>
                                    <p:animEffect transition="in" filter="dissolve">
                                      <p:cBhvr>
                                        <p:cTn id="92" dur="500"/>
                                        <p:tgtEl>
                                          <p:spTgt spid="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57" grpId="0"/>
      <p:bldP spid="27658" grpId="0"/>
      <p:bldP spid="27659" grpId="0"/>
      <p:bldP spid="27660" grpId="0"/>
      <p:bldP spid="27661" grpId="0"/>
      <p:bldP spid="27662" grpId="0"/>
      <p:bldP spid="27663" grpId="0"/>
      <p:bldP spid="27664" grpId="0"/>
      <p:bldP spid="27665" grpId="0"/>
      <p:bldP spid="27666" grpId="0"/>
      <p:bldP spid="27667" grpId="0" animBg="1"/>
      <p:bldP spid="27668" grpId="0" animBg="1"/>
      <p:bldP spid="27669" grpId="0" animBg="1"/>
      <p:bldP spid="27670" grpId="0" animBg="1"/>
      <p:bldP spid="27672" grpId="0"/>
      <p:bldP spid="27673" grpId="0"/>
      <p:bldP spid="27674" grpId="0"/>
      <p:bldP spid="27675" grpId="0"/>
      <p:bldP spid="27676" grpId="0" animBg="1"/>
      <p:bldP spid="27677" grpId="0" animBg="1"/>
      <p:bldP spid="27678" grpId="0"/>
      <p:bldP spid="27679" grpId="0"/>
      <p:bldP spid="27680" grpId="0"/>
      <p:bldP spid="27681" grpId="0" animBg="1"/>
      <p:bldP spid="27682" grpId="0"/>
      <p:bldP spid="276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C1BA412B-3C26-631D-65EA-AB6E56D1F471}"/>
              </a:ext>
            </a:extLst>
          </p:cNvPr>
          <p:cNvSpPr>
            <a:spLocks noGrp="1"/>
          </p:cNvSpPr>
          <p:nvPr>
            <p:ph type="title"/>
          </p:nvPr>
        </p:nvSpPr>
        <p:spPr>
          <a:xfrm>
            <a:off x="457200" y="1752600"/>
            <a:ext cx="8229600" cy="2057400"/>
          </a:xfrm>
        </p:spPr>
        <p:txBody>
          <a:bodyPr/>
          <a:lstStyle/>
          <a:p>
            <a:pPr>
              <a:defRPr/>
            </a:pPr>
            <a:r>
              <a:rPr lang="en-US" dirty="0">
                <a:solidFill>
                  <a:srgbClr val="002060"/>
                </a:solidFill>
                <a:effectLst>
                  <a:outerShdw blurRad="38100" dist="38100" dir="2700000" algn="tl">
                    <a:srgbClr val="000000">
                      <a:alpha val="43137"/>
                    </a:srgbClr>
                  </a:outerShdw>
                </a:effectLst>
              </a:rPr>
              <a:t>CÁC DẠNG BÀI TẬP CƠ BẢN</a:t>
            </a:r>
            <a:br>
              <a:rPr lang="en-US" dirty="0">
                <a:solidFill>
                  <a:srgbClr val="002060"/>
                </a:solidFill>
                <a:effectLst>
                  <a:outerShdw blurRad="38100" dist="38100" dir="2700000" algn="tl">
                    <a:srgbClr val="000000">
                      <a:alpha val="43137"/>
                    </a:srgbClr>
                  </a:outerShdw>
                </a:effectLst>
              </a:rPr>
            </a:br>
            <a:r>
              <a:rPr lang="en-US" dirty="0">
                <a:solidFill>
                  <a:srgbClr val="002060"/>
                </a:solidFill>
                <a:effectLst>
                  <a:outerShdw blurRad="38100" dist="38100" dir="2700000" algn="tl">
                    <a:srgbClr val="000000">
                      <a:alpha val="43137"/>
                    </a:srgbClr>
                  </a:outerShdw>
                </a:effectLst>
              </a:rPr>
              <a:t>TRONG SINH HỌC 8</a:t>
            </a:r>
          </a:p>
        </p:txBody>
      </p:sp>
      <p:sp>
        <p:nvSpPr>
          <p:cNvPr id="3075" name="Content Placeholder 2">
            <a:extLst>
              <a:ext uri="{FF2B5EF4-FFF2-40B4-BE49-F238E27FC236}">
                <a16:creationId xmlns:a16="http://schemas.microsoft.com/office/drawing/2014/main" xmlns="" id="{01B80D52-DAF1-BC83-D9B0-8035226782BF}"/>
              </a:ext>
            </a:extLst>
          </p:cNvPr>
          <p:cNvSpPr>
            <a:spLocks noGrp="1"/>
          </p:cNvSpPr>
          <p:nvPr>
            <p:ph idx="1"/>
          </p:nvPr>
        </p:nvSpPr>
        <p:spPr>
          <a:xfrm>
            <a:off x="0" y="2057576"/>
            <a:ext cx="9372600" cy="4525963"/>
          </a:xfrm>
        </p:spPr>
        <p:txBody>
          <a:bodyPr/>
          <a:lstStyle/>
          <a:p>
            <a:pPr marL="0" indent="0">
              <a:lnSpc>
                <a:spcPct val="200000"/>
              </a:lnSpc>
              <a:buFont typeface="Arial" panose="020B0604020202020204" pitchFamily="34" charset="0"/>
              <a:buNone/>
              <a:defRPr/>
            </a:pPr>
            <a:endParaRPr lang="en-US" sz="24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down)">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457200" y="1279901"/>
            <a:ext cx="8343900" cy="5620761"/>
            <a:chOff x="190500" y="2068513"/>
            <a:chExt cx="8877300" cy="4739240"/>
          </a:xfrm>
        </p:grpSpPr>
        <p:sp>
          <p:nvSpPr>
            <p:cNvPr id="11267" name="Text Box 10"/>
            <p:cNvSpPr txBox="1">
              <a:spLocks noChangeArrowheads="1"/>
            </p:cNvSpPr>
            <p:nvPr/>
          </p:nvSpPr>
          <p:spPr bwMode="auto">
            <a:xfrm>
              <a:off x="381558" y="2308225"/>
              <a:ext cx="7315213" cy="38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en-US" sz="2400" b="1">
                  <a:solidFill>
                    <a:srgbClr val="FFFFFF"/>
                  </a:solidFill>
                </a:rPr>
                <a:t>I. </a:t>
              </a:r>
              <a:r>
                <a:rPr lang="en-US" altLang="en-US" sz="2400" b="1" u="sng">
                  <a:solidFill>
                    <a:srgbClr val="FFFFFF"/>
                  </a:solidFill>
                </a:rPr>
                <a:t>Thöùc aên vaø söï tieâu hoaù</a:t>
              </a:r>
              <a:r>
                <a:rPr lang="en-US" altLang="en-US" sz="2400" b="1">
                  <a:solidFill>
                    <a:srgbClr val="FFFFFF"/>
                  </a:solidFill>
                </a:rPr>
                <a:t> :</a:t>
              </a:r>
              <a:endParaRPr lang="en-US" altLang="en-US" sz="2400">
                <a:solidFill>
                  <a:srgbClr val="FFFFFF"/>
                </a:solidFill>
              </a:endParaRPr>
            </a:p>
          </p:txBody>
        </p:sp>
        <p:sp>
          <p:nvSpPr>
            <p:cNvPr id="11268" name="Rectangle 2"/>
            <p:cNvSpPr>
              <a:spLocks noChangeArrowheads="1"/>
            </p:cNvSpPr>
            <p:nvPr/>
          </p:nvSpPr>
          <p:spPr bwMode="auto">
            <a:xfrm>
              <a:off x="381000" y="2068513"/>
              <a:ext cx="2362200" cy="758825"/>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chất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có</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trong</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thức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ăn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69" name="Rectangle 3"/>
            <p:cNvSpPr>
              <a:spLocks noChangeArrowheads="1"/>
            </p:cNvSpPr>
            <p:nvPr/>
          </p:nvSpPr>
          <p:spPr bwMode="auto">
            <a:xfrm>
              <a:off x="381000" y="2830513"/>
              <a:ext cx="838200" cy="2286000"/>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Các</a:t>
              </a:r>
              <a:r>
                <a:rPr lang="en-US" altLang="en-US" sz="24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chất</a:t>
              </a:r>
              <a:endParaRPr lang="en-US" altLang="en-US" sz="2400" b="1" dirty="0">
                <a:solidFill>
                  <a:srgbClr val="111111"/>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hữu</a:t>
              </a:r>
              <a:r>
                <a:rPr lang="en-US" altLang="en-US" sz="24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cơ</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70" name="Rectangle 4"/>
            <p:cNvSpPr>
              <a:spLocks noChangeArrowheads="1"/>
            </p:cNvSpPr>
            <p:nvPr/>
          </p:nvSpPr>
          <p:spPr bwMode="auto">
            <a:xfrm>
              <a:off x="1219200" y="2827338"/>
              <a:ext cx="1524000" cy="458787"/>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Gluxit</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1" name="Rectangle 5"/>
            <p:cNvSpPr>
              <a:spLocks noChangeArrowheads="1"/>
            </p:cNvSpPr>
            <p:nvPr/>
          </p:nvSpPr>
          <p:spPr bwMode="auto">
            <a:xfrm>
              <a:off x="1219200" y="3286125"/>
              <a:ext cx="1524000" cy="457200"/>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Lipit</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2" name="Rectangle 6"/>
            <p:cNvSpPr>
              <a:spLocks noChangeArrowheads="1"/>
            </p:cNvSpPr>
            <p:nvPr/>
          </p:nvSpPr>
          <p:spPr bwMode="auto">
            <a:xfrm>
              <a:off x="1219200" y="4202113"/>
              <a:ext cx="1524000" cy="455612"/>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Axitnuclêic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3" name="Rectangle 7"/>
            <p:cNvSpPr>
              <a:spLocks noChangeArrowheads="1"/>
            </p:cNvSpPr>
            <p:nvPr/>
          </p:nvSpPr>
          <p:spPr bwMode="auto">
            <a:xfrm>
              <a:off x="1219200" y="5113338"/>
              <a:ext cx="1524000" cy="458787"/>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a:solidFill>
                    <a:srgbClr val="000000"/>
                  </a:solidFill>
                </a:rPr>
                <a:t>Muối Khoáng</a:t>
              </a:r>
            </a:p>
          </p:txBody>
        </p:sp>
        <p:sp>
          <p:nvSpPr>
            <p:cNvPr id="11274" name="Rectangle 8"/>
            <p:cNvSpPr>
              <a:spLocks noChangeArrowheads="1"/>
            </p:cNvSpPr>
            <p:nvPr/>
          </p:nvSpPr>
          <p:spPr bwMode="auto">
            <a:xfrm>
              <a:off x="381000" y="5113338"/>
              <a:ext cx="838200" cy="915987"/>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chất</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vô</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cơ</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5" name="Rectangle 9"/>
            <p:cNvSpPr>
              <a:spLocks noChangeArrowheads="1"/>
            </p:cNvSpPr>
            <p:nvPr/>
          </p:nvSpPr>
          <p:spPr bwMode="auto">
            <a:xfrm>
              <a:off x="1219200" y="4657725"/>
              <a:ext cx="1524000" cy="455613"/>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000000"/>
                  </a:solidFill>
                </a:rPr>
                <a:t>Vitamin</a:t>
              </a:r>
            </a:p>
          </p:txBody>
        </p:sp>
        <p:sp>
          <p:nvSpPr>
            <p:cNvPr id="11276" name="Rectangle 10"/>
            <p:cNvSpPr>
              <a:spLocks noChangeArrowheads="1"/>
            </p:cNvSpPr>
            <p:nvPr/>
          </p:nvSpPr>
          <p:spPr bwMode="auto">
            <a:xfrm>
              <a:off x="1219200" y="3743325"/>
              <a:ext cx="1524000" cy="458788"/>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Prôtêin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7" name="Rectangle 11"/>
            <p:cNvSpPr>
              <a:spLocks noChangeArrowheads="1"/>
            </p:cNvSpPr>
            <p:nvPr/>
          </p:nvSpPr>
          <p:spPr bwMode="auto">
            <a:xfrm>
              <a:off x="5334000" y="4732338"/>
              <a:ext cx="2438400" cy="3810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111111"/>
                  </a:solidFill>
                  <a:latin typeface="Times New Roman" panose="02020603050405020304" pitchFamily="18" charset="0"/>
                  <a:cs typeface="Times New Roman" panose="02020603050405020304" pitchFamily="18" charset="0"/>
                </a:rPr>
                <a:t>Vitamin</a:t>
              </a:r>
            </a:p>
          </p:txBody>
        </p:sp>
        <p:sp>
          <p:nvSpPr>
            <p:cNvPr id="11278" name="Rectangle 12"/>
            <p:cNvSpPr>
              <a:spLocks noChangeArrowheads="1"/>
            </p:cNvSpPr>
            <p:nvPr/>
          </p:nvSpPr>
          <p:spPr bwMode="auto">
            <a:xfrm>
              <a:off x="1219200" y="5572125"/>
              <a:ext cx="1524000" cy="457200"/>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000000"/>
                  </a:solidFill>
                </a:rPr>
                <a:t>Nước</a:t>
              </a:r>
            </a:p>
          </p:txBody>
        </p:sp>
        <p:sp>
          <p:nvSpPr>
            <p:cNvPr id="11279" name="Rectangle 13"/>
            <p:cNvSpPr>
              <a:spLocks noChangeArrowheads="1"/>
            </p:cNvSpPr>
            <p:nvPr/>
          </p:nvSpPr>
          <p:spPr bwMode="auto">
            <a:xfrm>
              <a:off x="5334000" y="4202113"/>
              <a:ext cx="2438400" cy="530225"/>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Các</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thành</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phần</a:t>
              </a:r>
              <a:r>
                <a:rPr lang="en-US" altLang="en-US" sz="20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của</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nuclêôtit</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11280" name="Rectangle 14"/>
            <p:cNvSpPr>
              <a:spLocks noChangeArrowheads="1"/>
            </p:cNvSpPr>
            <p:nvPr/>
          </p:nvSpPr>
          <p:spPr bwMode="auto">
            <a:xfrm>
              <a:off x="5334000" y="3821113"/>
              <a:ext cx="2438400" cy="381000"/>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111111"/>
                  </a:solidFill>
                </a:rPr>
                <a:t>Axit amin</a:t>
              </a:r>
            </a:p>
          </p:txBody>
        </p:sp>
        <p:sp>
          <p:nvSpPr>
            <p:cNvPr id="11281" name="Rectangle 15"/>
            <p:cNvSpPr>
              <a:spLocks noChangeArrowheads="1"/>
            </p:cNvSpPr>
            <p:nvPr/>
          </p:nvSpPr>
          <p:spPr bwMode="auto">
            <a:xfrm>
              <a:off x="5314950" y="5113338"/>
              <a:ext cx="2438400" cy="458787"/>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Muối</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khoáng</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82" name="Rectangle 16"/>
            <p:cNvSpPr>
              <a:spLocks noChangeArrowheads="1"/>
            </p:cNvSpPr>
            <p:nvPr/>
          </p:nvSpPr>
          <p:spPr bwMode="auto">
            <a:xfrm>
              <a:off x="5334000" y="2874963"/>
              <a:ext cx="2438400" cy="487362"/>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111111"/>
                  </a:solidFill>
                </a:rPr>
                <a:t>Đường đơn</a:t>
              </a:r>
            </a:p>
          </p:txBody>
        </p:sp>
        <p:sp>
          <p:nvSpPr>
            <p:cNvPr id="11283" name="Rectangle 17"/>
            <p:cNvSpPr>
              <a:spLocks noChangeArrowheads="1"/>
            </p:cNvSpPr>
            <p:nvPr/>
          </p:nvSpPr>
          <p:spPr bwMode="auto">
            <a:xfrm>
              <a:off x="5334000" y="3348038"/>
              <a:ext cx="2438400" cy="473075"/>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a:solidFill>
                    <a:srgbClr val="111111"/>
                  </a:solidFill>
                </a:rPr>
                <a:t>Axit béo và glyxêrin</a:t>
              </a:r>
            </a:p>
          </p:txBody>
        </p:sp>
        <p:sp>
          <p:nvSpPr>
            <p:cNvPr id="11284" name="Oval 18"/>
            <p:cNvSpPr>
              <a:spLocks noChangeArrowheads="1"/>
            </p:cNvSpPr>
            <p:nvPr/>
          </p:nvSpPr>
          <p:spPr bwMode="auto">
            <a:xfrm>
              <a:off x="3581400" y="3208338"/>
              <a:ext cx="1219200" cy="1143000"/>
            </a:xfrm>
            <a:prstGeom prst="ellipse">
              <a:avLst/>
            </a:prstGeom>
            <a:solidFill>
              <a:srgbClr val="CC0000"/>
            </a:solidFill>
            <a:ln w="22225">
              <a:solidFill>
                <a:srgbClr val="0000FF"/>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a:solidFill>
                    <a:srgbClr val="FFFFFF"/>
                  </a:solidFill>
                </a:rPr>
                <a:t>Hoạt động</a:t>
              </a:r>
            </a:p>
            <a:p>
              <a:pPr algn="ctr" eaLnBrk="1" fontAlgn="auto" hangingPunct="1">
                <a:spcBef>
                  <a:spcPct val="0"/>
                </a:spcBef>
                <a:spcAft>
                  <a:spcPts val="0"/>
                </a:spcAft>
                <a:buFontTx/>
                <a:buNone/>
              </a:pPr>
              <a:r>
                <a:rPr lang="en-US" altLang="en-US" sz="2000" b="1">
                  <a:solidFill>
                    <a:srgbClr val="FFFFFF"/>
                  </a:solidFill>
                </a:rPr>
                <a:t> tiêu hóa</a:t>
              </a:r>
            </a:p>
          </p:txBody>
        </p:sp>
        <p:sp>
          <p:nvSpPr>
            <p:cNvPr id="11285" name="Oval 19"/>
            <p:cNvSpPr>
              <a:spLocks noChangeArrowheads="1"/>
            </p:cNvSpPr>
            <p:nvPr/>
          </p:nvSpPr>
          <p:spPr bwMode="auto">
            <a:xfrm>
              <a:off x="8229600" y="3273425"/>
              <a:ext cx="838200" cy="1905000"/>
            </a:xfrm>
            <a:prstGeom prst="ellipse">
              <a:avLst/>
            </a:prstGeom>
            <a:solidFill>
              <a:srgbClr val="FF0000"/>
            </a:solidFill>
            <a:ln w="9525">
              <a:solidFill>
                <a:srgbClr val="CC3300"/>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Hoạt</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động</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hấp</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thụ</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1286" name="Rectangle 20"/>
            <p:cNvSpPr>
              <a:spLocks noChangeArrowheads="1"/>
            </p:cNvSpPr>
            <p:nvPr/>
          </p:nvSpPr>
          <p:spPr bwMode="auto">
            <a:xfrm>
              <a:off x="5333999" y="2160461"/>
              <a:ext cx="2438400" cy="760412"/>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Các</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chất</a:t>
              </a:r>
              <a:r>
                <a:rPr lang="en-US" altLang="en-US" sz="24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hấp</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thụ</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được</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87" name="Line 21"/>
            <p:cNvSpPr>
              <a:spLocks noChangeShapeType="1"/>
            </p:cNvSpPr>
            <p:nvPr/>
          </p:nvSpPr>
          <p:spPr bwMode="auto">
            <a:xfrm>
              <a:off x="2743200" y="3135313"/>
              <a:ext cx="889000" cy="28257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88" name="Line 22"/>
            <p:cNvSpPr>
              <a:spLocks noChangeShapeType="1"/>
            </p:cNvSpPr>
            <p:nvPr/>
          </p:nvSpPr>
          <p:spPr bwMode="auto">
            <a:xfrm>
              <a:off x="2743200" y="3516313"/>
              <a:ext cx="781050" cy="857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89" name="Line 23"/>
            <p:cNvSpPr>
              <a:spLocks noChangeShapeType="1"/>
            </p:cNvSpPr>
            <p:nvPr/>
          </p:nvSpPr>
          <p:spPr bwMode="auto">
            <a:xfrm flipV="1">
              <a:off x="2743200" y="3895725"/>
              <a:ext cx="762000" cy="777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0" name="Line 24"/>
            <p:cNvSpPr>
              <a:spLocks noChangeShapeType="1"/>
            </p:cNvSpPr>
            <p:nvPr/>
          </p:nvSpPr>
          <p:spPr bwMode="auto">
            <a:xfrm flipV="1">
              <a:off x="2743200" y="4097338"/>
              <a:ext cx="865188" cy="33337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1" name="Rectangle 25"/>
            <p:cNvSpPr>
              <a:spLocks noChangeArrowheads="1"/>
            </p:cNvSpPr>
            <p:nvPr/>
          </p:nvSpPr>
          <p:spPr bwMode="auto">
            <a:xfrm>
              <a:off x="5334000" y="5572125"/>
              <a:ext cx="2438400" cy="4572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Nước</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92" name="Line 26"/>
            <p:cNvSpPr>
              <a:spLocks noChangeShapeType="1"/>
            </p:cNvSpPr>
            <p:nvPr/>
          </p:nvSpPr>
          <p:spPr bwMode="auto">
            <a:xfrm>
              <a:off x="4648200" y="4187825"/>
              <a:ext cx="685800" cy="3175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3" name="Line 27"/>
            <p:cNvSpPr>
              <a:spLocks noChangeShapeType="1"/>
            </p:cNvSpPr>
            <p:nvPr/>
          </p:nvSpPr>
          <p:spPr bwMode="auto">
            <a:xfrm>
              <a:off x="4781550" y="3959225"/>
              <a:ext cx="533400" cy="111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4" name="Line 28"/>
            <p:cNvSpPr>
              <a:spLocks noChangeShapeType="1"/>
            </p:cNvSpPr>
            <p:nvPr/>
          </p:nvSpPr>
          <p:spPr bwMode="auto">
            <a:xfrm flipV="1">
              <a:off x="4800600" y="3589338"/>
              <a:ext cx="533400" cy="6508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5" name="Line 29"/>
            <p:cNvSpPr>
              <a:spLocks noChangeShapeType="1"/>
            </p:cNvSpPr>
            <p:nvPr/>
          </p:nvSpPr>
          <p:spPr bwMode="auto">
            <a:xfrm flipV="1">
              <a:off x="4714875" y="3162300"/>
              <a:ext cx="609600" cy="2921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6" name="Line 30"/>
            <p:cNvSpPr>
              <a:spLocks noChangeShapeType="1"/>
            </p:cNvSpPr>
            <p:nvPr/>
          </p:nvSpPr>
          <p:spPr bwMode="auto">
            <a:xfrm>
              <a:off x="2743200" y="5800725"/>
              <a:ext cx="2590800" cy="0"/>
            </a:xfrm>
            <a:prstGeom prst="line">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7" name="Line 31"/>
            <p:cNvSpPr>
              <a:spLocks noChangeShapeType="1"/>
            </p:cNvSpPr>
            <p:nvPr/>
          </p:nvSpPr>
          <p:spPr bwMode="auto">
            <a:xfrm>
              <a:off x="2743200" y="5345113"/>
              <a:ext cx="2590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8" name="Line 32"/>
            <p:cNvSpPr>
              <a:spLocks noChangeShapeType="1"/>
            </p:cNvSpPr>
            <p:nvPr/>
          </p:nvSpPr>
          <p:spPr bwMode="auto">
            <a:xfrm flipV="1">
              <a:off x="2743200" y="4886325"/>
              <a:ext cx="2590800" cy="15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9" name="Line 33"/>
            <p:cNvSpPr>
              <a:spLocks noChangeShapeType="1"/>
            </p:cNvSpPr>
            <p:nvPr/>
          </p:nvSpPr>
          <p:spPr bwMode="auto">
            <a:xfrm>
              <a:off x="7772400" y="3135313"/>
              <a:ext cx="457200" cy="685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0" name="Line 34"/>
            <p:cNvSpPr>
              <a:spLocks noChangeShapeType="1"/>
            </p:cNvSpPr>
            <p:nvPr/>
          </p:nvSpPr>
          <p:spPr bwMode="auto">
            <a:xfrm>
              <a:off x="7772400" y="3668713"/>
              <a:ext cx="457200" cy="3016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1" name="Line 35"/>
            <p:cNvSpPr>
              <a:spLocks noChangeShapeType="1"/>
            </p:cNvSpPr>
            <p:nvPr/>
          </p:nvSpPr>
          <p:spPr bwMode="auto">
            <a:xfrm>
              <a:off x="7772400" y="4049713"/>
              <a:ext cx="457200" cy="7461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2" name="Line 36"/>
            <p:cNvSpPr>
              <a:spLocks noChangeShapeType="1"/>
            </p:cNvSpPr>
            <p:nvPr/>
          </p:nvSpPr>
          <p:spPr bwMode="auto">
            <a:xfrm flipV="1">
              <a:off x="7772400" y="4276725"/>
              <a:ext cx="457200" cy="1539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3" name="Line 37"/>
            <p:cNvSpPr>
              <a:spLocks noChangeShapeType="1"/>
            </p:cNvSpPr>
            <p:nvPr/>
          </p:nvSpPr>
          <p:spPr bwMode="auto">
            <a:xfrm flipV="1">
              <a:off x="7772400" y="4429125"/>
              <a:ext cx="457200" cy="4587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4" name="Line 38"/>
            <p:cNvSpPr>
              <a:spLocks noChangeShapeType="1"/>
            </p:cNvSpPr>
            <p:nvPr/>
          </p:nvSpPr>
          <p:spPr bwMode="auto">
            <a:xfrm flipV="1">
              <a:off x="7772400" y="4635500"/>
              <a:ext cx="482600" cy="7096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5" name="Line 39"/>
            <p:cNvSpPr>
              <a:spLocks noChangeShapeType="1"/>
            </p:cNvSpPr>
            <p:nvPr/>
          </p:nvSpPr>
          <p:spPr bwMode="auto">
            <a:xfrm flipV="1">
              <a:off x="7772400" y="4810125"/>
              <a:ext cx="533400" cy="9159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6" name="Text Box 40"/>
            <p:cNvSpPr txBox="1">
              <a:spLocks noChangeArrowheads="1"/>
            </p:cNvSpPr>
            <p:nvPr/>
          </p:nvSpPr>
          <p:spPr bwMode="auto">
            <a:xfrm>
              <a:off x="190500" y="6107113"/>
              <a:ext cx="8877300" cy="70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Hình</a:t>
              </a:r>
              <a:r>
                <a:rPr lang="en-US" altLang="en-US" sz="2400" b="1" dirty="0">
                  <a:solidFill>
                    <a:srgbClr val="000000"/>
                  </a:solidFill>
                  <a:latin typeface="Times New Roman" panose="02020603050405020304" pitchFamily="18" charset="0"/>
                  <a:cs typeface="Times New Roman" panose="02020603050405020304" pitchFamily="18" charset="0"/>
                </a:rPr>
                <a:t> 24.1.Sơ </a:t>
              </a:r>
              <a:r>
                <a:rPr lang="en-US" altLang="en-US" sz="2400" b="1" dirty="0" err="1">
                  <a:solidFill>
                    <a:srgbClr val="000000"/>
                  </a:solidFill>
                  <a:latin typeface="Times New Roman" panose="02020603050405020304" pitchFamily="18" charset="0"/>
                  <a:cs typeface="Times New Roman" panose="02020603050405020304" pitchFamily="18" charset="0"/>
                </a:rPr>
                <a:t>đồ</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khái</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quát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về</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thức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ăn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và</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hoạt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động</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chủ</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yếu</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của</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quá</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trình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tiêu</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hóa</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307" name="Rectangle 7"/>
            <p:cNvSpPr>
              <a:spLocks noChangeArrowheads="1"/>
            </p:cNvSpPr>
            <p:nvPr/>
          </p:nvSpPr>
          <p:spPr bwMode="auto">
            <a:xfrm>
              <a:off x="1219200" y="5102225"/>
              <a:ext cx="1524000" cy="458788"/>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Muối</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Khoáng</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1308" name="Rectangle 9"/>
            <p:cNvSpPr>
              <a:spLocks noChangeArrowheads="1"/>
            </p:cNvSpPr>
            <p:nvPr/>
          </p:nvSpPr>
          <p:spPr bwMode="auto">
            <a:xfrm>
              <a:off x="1219200" y="4646613"/>
              <a:ext cx="1524000" cy="455612"/>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Vitamin</a:t>
              </a:r>
            </a:p>
          </p:txBody>
        </p:sp>
        <p:sp>
          <p:nvSpPr>
            <p:cNvPr id="11309" name="Rectangle 12"/>
            <p:cNvSpPr>
              <a:spLocks noChangeArrowheads="1"/>
            </p:cNvSpPr>
            <p:nvPr/>
          </p:nvSpPr>
          <p:spPr bwMode="auto">
            <a:xfrm>
              <a:off x="1219200" y="5561013"/>
              <a:ext cx="1524000" cy="4572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Nước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310" name="Rectangle 14"/>
            <p:cNvSpPr>
              <a:spLocks noChangeArrowheads="1"/>
            </p:cNvSpPr>
            <p:nvPr/>
          </p:nvSpPr>
          <p:spPr bwMode="auto">
            <a:xfrm>
              <a:off x="5334000" y="3810000"/>
              <a:ext cx="2438400" cy="3810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Axit</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amin</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311" name="Rectangle 16"/>
            <p:cNvSpPr>
              <a:spLocks noChangeArrowheads="1"/>
            </p:cNvSpPr>
            <p:nvPr/>
          </p:nvSpPr>
          <p:spPr bwMode="auto">
            <a:xfrm>
              <a:off x="5324475" y="2893866"/>
              <a:ext cx="2438400" cy="487363"/>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Đường</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đơn</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312" name="Rectangle 17"/>
            <p:cNvSpPr>
              <a:spLocks noChangeArrowheads="1"/>
            </p:cNvSpPr>
            <p:nvPr/>
          </p:nvSpPr>
          <p:spPr bwMode="auto">
            <a:xfrm>
              <a:off x="5334000" y="3336925"/>
              <a:ext cx="2438400" cy="473075"/>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Axit</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béo</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và</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glyxêrin</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322732" y="145896"/>
            <a:ext cx="8646458" cy="1077218"/>
          </a:xfrm>
          <a:prstGeom prst="rect">
            <a:avLst/>
          </a:prstGeom>
        </p:spPr>
        <p:txBody>
          <a:bodyPr wrap="square">
            <a:spAutoFit/>
          </a:bodyPr>
          <a:lstStyle/>
          <a:p>
            <a:pPr eaLnBrk="1" fontAlgn="auto" hangingPunct="1">
              <a:spcBef>
                <a:spcPts val="0"/>
              </a:spcBef>
              <a:spcAft>
                <a:spcPts val="0"/>
              </a:spcAft>
            </a:pPr>
            <a:r>
              <a:rPr lang="pt-BR" sz="3200" b="1" dirty="0">
                <a:solidFill>
                  <a:srgbClr val="0000FF"/>
                </a:solidFill>
                <a:latin typeface="Times New Roman" pitchFamily="18" charset="0"/>
                <a:cs typeface="Times New Roman" pitchFamily="18" charset="0"/>
              </a:rPr>
              <a:t>Bài 1. Các chất nào trong thức ăn không bị biến đổi về mặt hóa học trong quá trình tiêu hóa? </a:t>
            </a:r>
          </a:p>
        </p:txBody>
      </p:sp>
    </p:spTree>
    <p:extLst>
      <p:ext uri="{BB962C8B-B14F-4D97-AF65-F5344CB8AC3E}">
        <p14:creationId xmlns:p14="http://schemas.microsoft.com/office/powerpoint/2010/main" val="3260759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322735" y="1422797"/>
            <a:ext cx="8491814" cy="5477867"/>
            <a:chOff x="33130" y="2188996"/>
            <a:chExt cx="9034670" cy="4618757"/>
          </a:xfrm>
        </p:grpSpPr>
        <p:sp>
          <p:nvSpPr>
            <p:cNvPr id="11268" name="Rectangle 2"/>
            <p:cNvSpPr>
              <a:spLocks noChangeArrowheads="1"/>
            </p:cNvSpPr>
            <p:nvPr/>
          </p:nvSpPr>
          <p:spPr bwMode="auto">
            <a:xfrm>
              <a:off x="33130" y="2209910"/>
              <a:ext cx="2710071" cy="758825"/>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Các chất có trong</a:t>
              </a:r>
            </a:p>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thức ăn</a:t>
              </a:r>
            </a:p>
          </p:txBody>
        </p:sp>
        <p:sp>
          <p:nvSpPr>
            <p:cNvPr id="11269" name="Rectangle 3"/>
            <p:cNvSpPr>
              <a:spLocks noChangeArrowheads="1"/>
            </p:cNvSpPr>
            <p:nvPr/>
          </p:nvSpPr>
          <p:spPr bwMode="auto">
            <a:xfrm>
              <a:off x="33130" y="2906713"/>
              <a:ext cx="1186070" cy="2286000"/>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Các</a:t>
              </a:r>
              <a:r>
                <a:rPr lang="en-US" altLang="en-US" sz="24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chất</a:t>
              </a:r>
              <a:endParaRPr lang="en-US" altLang="en-US" sz="2400" b="1" dirty="0">
                <a:solidFill>
                  <a:srgbClr val="111111"/>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hữu</a:t>
              </a:r>
              <a:r>
                <a:rPr lang="en-US" altLang="en-US" sz="24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cơ</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70" name="Rectangle 4"/>
            <p:cNvSpPr>
              <a:spLocks noChangeArrowheads="1"/>
            </p:cNvSpPr>
            <p:nvPr/>
          </p:nvSpPr>
          <p:spPr bwMode="auto">
            <a:xfrm>
              <a:off x="1246284" y="2906713"/>
              <a:ext cx="1524000" cy="458787"/>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Gluxit</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1" name="Rectangle 5"/>
            <p:cNvSpPr>
              <a:spLocks noChangeArrowheads="1"/>
            </p:cNvSpPr>
            <p:nvPr/>
          </p:nvSpPr>
          <p:spPr bwMode="auto">
            <a:xfrm>
              <a:off x="1219200" y="3327590"/>
              <a:ext cx="1524000" cy="457200"/>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Lipit</a:t>
              </a:r>
            </a:p>
          </p:txBody>
        </p:sp>
        <p:sp>
          <p:nvSpPr>
            <p:cNvPr id="11272" name="Rectangle 6"/>
            <p:cNvSpPr>
              <a:spLocks noChangeArrowheads="1"/>
            </p:cNvSpPr>
            <p:nvPr/>
          </p:nvSpPr>
          <p:spPr bwMode="auto">
            <a:xfrm>
              <a:off x="1172660" y="4202113"/>
              <a:ext cx="1570541" cy="455612"/>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Axitnuclêic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3" name="Rectangle 7"/>
            <p:cNvSpPr>
              <a:spLocks noChangeArrowheads="1"/>
            </p:cNvSpPr>
            <p:nvPr/>
          </p:nvSpPr>
          <p:spPr bwMode="auto">
            <a:xfrm>
              <a:off x="1219200" y="5113338"/>
              <a:ext cx="1524000" cy="458787"/>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a:solidFill>
                    <a:srgbClr val="000000"/>
                  </a:solidFill>
                </a:rPr>
                <a:t>Muối Khoáng</a:t>
              </a:r>
            </a:p>
          </p:txBody>
        </p:sp>
        <p:sp>
          <p:nvSpPr>
            <p:cNvPr id="11274" name="Rectangle 8"/>
            <p:cNvSpPr>
              <a:spLocks noChangeArrowheads="1"/>
            </p:cNvSpPr>
            <p:nvPr/>
          </p:nvSpPr>
          <p:spPr bwMode="auto">
            <a:xfrm>
              <a:off x="381000" y="5113338"/>
              <a:ext cx="838200" cy="915987"/>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chất</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vô</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cơ</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5" name="Rectangle 9"/>
            <p:cNvSpPr>
              <a:spLocks noChangeArrowheads="1"/>
            </p:cNvSpPr>
            <p:nvPr/>
          </p:nvSpPr>
          <p:spPr bwMode="auto">
            <a:xfrm>
              <a:off x="1219200" y="4657725"/>
              <a:ext cx="1524000" cy="455613"/>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000000"/>
                  </a:solidFill>
                </a:rPr>
                <a:t>Vitamin</a:t>
              </a:r>
            </a:p>
          </p:txBody>
        </p:sp>
        <p:sp>
          <p:nvSpPr>
            <p:cNvPr id="11276" name="Rectangle 10"/>
            <p:cNvSpPr>
              <a:spLocks noChangeArrowheads="1"/>
            </p:cNvSpPr>
            <p:nvPr/>
          </p:nvSpPr>
          <p:spPr bwMode="auto">
            <a:xfrm>
              <a:off x="1219200" y="3743325"/>
              <a:ext cx="1524000" cy="458788"/>
            </a:xfrm>
            <a:prstGeom prst="rect">
              <a:avLst/>
            </a:prstGeom>
            <a:solidFill>
              <a:srgbClr val="FF99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Prôtêin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277" name="Rectangle 11"/>
            <p:cNvSpPr>
              <a:spLocks noChangeArrowheads="1"/>
            </p:cNvSpPr>
            <p:nvPr/>
          </p:nvSpPr>
          <p:spPr bwMode="auto">
            <a:xfrm>
              <a:off x="5334000" y="4732338"/>
              <a:ext cx="2438400" cy="3810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111111"/>
                  </a:solidFill>
                  <a:latin typeface="Times New Roman" panose="02020603050405020304" pitchFamily="18" charset="0"/>
                  <a:cs typeface="Times New Roman" panose="02020603050405020304" pitchFamily="18" charset="0"/>
                </a:rPr>
                <a:t>Vitamin</a:t>
              </a:r>
            </a:p>
          </p:txBody>
        </p:sp>
        <p:sp>
          <p:nvSpPr>
            <p:cNvPr id="11278" name="Rectangle 12"/>
            <p:cNvSpPr>
              <a:spLocks noChangeArrowheads="1"/>
            </p:cNvSpPr>
            <p:nvPr/>
          </p:nvSpPr>
          <p:spPr bwMode="auto">
            <a:xfrm>
              <a:off x="1219200" y="5572125"/>
              <a:ext cx="1524000" cy="457200"/>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000000"/>
                  </a:solidFill>
                </a:rPr>
                <a:t>Nước</a:t>
              </a:r>
            </a:p>
          </p:txBody>
        </p:sp>
        <p:sp>
          <p:nvSpPr>
            <p:cNvPr id="11279" name="Rectangle 13"/>
            <p:cNvSpPr>
              <a:spLocks noChangeArrowheads="1"/>
            </p:cNvSpPr>
            <p:nvPr/>
          </p:nvSpPr>
          <p:spPr bwMode="auto">
            <a:xfrm>
              <a:off x="5334000" y="4202113"/>
              <a:ext cx="2438400" cy="530225"/>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Các</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thành</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phần</a:t>
              </a:r>
              <a:r>
                <a:rPr lang="en-US" altLang="en-US" sz="20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của</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nuclêôtit</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11280" name="Rectangle 14"/>
            <p:cNvSpPr>
              <a:spLocks noChangeArrowheads="1"/>
            </p:cNvSpPr>
            <p:nvPr/>
          </p:nvSpPr>
          <p:spPr bwMode="auto">
            <a:xfrm>
              <a:off x="5334000" y="3821113"/>
              <a:ext cx="2438400" cy="381000"/>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111111"/>
                  </a:solidFill>
                </a:rPr>
                <a:t>Axit amin</a:t>
              </a:r>
            </a:p>
          </p:txBody>
        </p:sp>
        <p:sp>
          <p:nvSpPr>
            <p:cNvPr id="11281" name="Rectangle 15"/>
            <p:cNvSpPr>
              <a:spLocks noChangeArrowheads="1"/>
            </p:cNvSpPr>
            <p:nvPr/>
          </p:nvSpPr>
          <p:spPr bwMode="auto">
            <a:xfrm>
              <a:off x="5334000" y="5113338"/>
              <a:ext cx="2438400" cy="458787"/>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Muối</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khoáng</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82" name="Rectangle 16"/>
            <p:cNvSpPr>
              <a:spLocks noChangeArrowheads="1"/>
            </p:cNvSpPr>
            <p:nvPr/>
          </p:nvSpPr>
          <p:spPr bwMode="auto">
            <a:xfrm>
              <a:off x="5334000" y="2874963"/>
              <a:ext cx="2438400" cy="487362"/>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a:solidFill>
                    <a:srgbClr val="111111"/>
                  </a:solidFill>
                </a:rPr>
                <a:t>Đường đơn</a:t>
              </a:r>
            </a:p>
          </p:txBody>
        </p:sp>
        <p:sp>
          <p:nvSpPr>
            <p:cNvPr id="11283" name="Rectangle 17"/>
            <p:cNvSpPr>
              <a:spLocks noChangeArrowheads="1"/>
            </p:cNvSpPr>
            <p:nvPr/>
          </p:nvSpPr>
          <p:spPr bwMode="auto">
            <a:xfrm>
              <a:off x="5334000" y="3348038"/>
              <a:ext cx="2438400" cy="473075"/>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a:solidFill>
                    <a:srgbClr val="111111"/>
                  </a:solidFill>
                </a:rPr>
                <a:t>Axit béo và glyxêrin</a:t>
              </a:r>
            </a:p>
          </p:txBody>
        </p:sp>
        <p:sp>
          <p:nvSpPr>
            <p:cNvPr id="11284" name="Oval 18"/>
            <p:cNvSpPr>
              <a:spLocks noChangeArrowheads="1"/>
            </p:cNvSpPr>
            <p:nvPr/>
          </p:nvSpPr>
          <p:spPr bwMode="auto">
            <a:xfrm>
              <a:off x="3581400" y="3208338"/>
              <a:ext cx="1219200" cy="1143000"/>
            </a:xfrm>
            <a:prstGeom prst="ellipse">
              <a:avLst/>
            </a:prstGeom>
            <a:solidFill>
              <a:srgbClr val="CC0000"/>
            </a:solidFill>
            <a:ln w="22225">
              <a:solidFill>
                <a:srgbClr val="0000FF"/>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FFFFFF"/>
                  </a:solidFill>
                  <a:latin typeface="Times New Roman" panose="02020603050405020304" pitchFamily="18" charset="0"/>
                  <a:cs typeface="Times New Roman" panose="02020603050405020304" pitchFamily="18" charset="0"/>
                </a:rPr>
                <a:t>Hoạt</a:t>
              </a:r>
              <a:r>
                <a:rPr lang="en-US" altLang="en-US" sz="2000" b="1" dirty="0">
                  <a:solidFill>
                    <a:srgbClr val="FFFFFF"/>
                  </a:solidFill>
                  <a:latin typeface="Times New Roman" panose="02020603050405020304" pitchFamily="18" charset="0"/>
                  <a:cs typeface="Times New Roman" panose="02020603050405020304" pitchFamily="18" charset="0"/>
                </a:rPr>
                <a:t> </a:t>
              </a:r>
              <a:r>
                <a:rPr lang="en-US" altLang="en-US" sz="2000" b="1" dirty="0" err="1">
                  <a:solidFill>
                    <a:srgbClr val="FFFFFF"/>
                  </a:solidFill>
                  <a:latin typeface="Times New Roman" panose="02020603050405020304" pitchFamily="18" charset="0"/>
                  <a:cs typeface="Times New Roman" panose="02020603050405020304" pitchFamily="18" charset="0"/>
                </a:rPr>
                <a:t>động</a:t>
              </a:r>
              <a:endParaRPr lang="en-US" altLang="en-US" sz="2000" b="1" dirty="0">
                <a:solidFill>
                  <a:srgbClr val="FFFFFF"/>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a:solidFill>
                    <a:srgbClr val="FFFFFF"/>
                  </a:solidFill>
                  <a:latin typeface="Times New Roman" panose="02020603050405020304" pitchFamily="18" charset="0"/>
                  <a:cs typeface="Times New Roman" panose="02020603050405020304" pitchFamily="18" charset="0"/>
                </a:rPr>
                <a:t> </a:t>
              </a:r>
              <a:r>
                <a:rPr lang="en-US" altLang="en-US" sz="2000" b="1" dirty="0" err="1">
                  <a:solidFill>
                    <a:srgbClr val="FFFFFF"/>
                  </a:solidFill>
                  <a:latin typeface="Times New Roman" panose="02020603050405020304" pitchFamily="18" charset="0"/>
                  <a:cs typeface="Times New Roman" panose="02020603050405020304" pitchFamily="18" charset="0"/>
                </a:rPr>
                <a:t>tiêu</a:t>
              </a:r>
              <a:r>
                <a:rPr lang="en-US" altLang="en-US" sz="2000" b="1" dirty="0">
                  <a:solidFill>
                    <a:srgbClr val="FFFFFF"/>
                  </a:solidFill>
                  <a:latin typeface="Times New Roman" panose="02020603050405020304" pitchFamily="18" charset="0"/>
                  <a:cs typeface="Times New Roman" panose="02020603050405020304" pitchFamily="18" charset="0"/>
                </a:rPr>
                <a:t> </a:t>
              </a:r>
              <a:r>
                <a:rPr lang="en-US" altLang="en-US" sz="2000" b="1" dirty="0" err="1">
                  <a:solidFill>
                    <a:srgbClr val="FFFFFF"/>
                  </a:solidFill>
                  <a:latin typeface="Times New Roman" panose="02020603050405020304" pitchFamily="18" charset="0"/>
                  <a:cs typeface="Times New Roman" panose="02020603050405020304" pitchFamily="18" charset="0"/>
                </a:rPr>
                <a:t>hóa</a:t>
              </a:r>
              <a:endParaRPr lang="en-US" altLang="en-US" sz="2000" b="1" dirty="0">
                <a:solidFill>
                  <a:srgbClr val="FFFFFF"/>
                </a:solidFill>
                <a:latin typeface="Times New Roman" panose="02020603050405020304" pitchFamily="18" charset="0"/>
                <a:cs typeface="Times New Roman" panose="02020603050405020304" pitchFamily="18" charset="0"/>
              </a:endParaRPr>
            </a:p>
          </p:txBody>
        </p:sp>
        <p:sp>
          <p:nvSpPr>
            <p:cNvPr id="11285" name="Oval 19"/>
            <p:cNvSpPr>
              <a:spLocks noChangeArrowheads="1"/>
            </p:cNvSpPr>
            <p:nvPr/>
          </p:nvSpPr>
          <p:spPr bwMode="auto">
            <a:xfrm>
              <a:off x="8229600" y="3273425"/>
              <a:ext cx="838200" cy="1905000"/>
            </a:xfrm>
            <a:prstGeom prst="ellipse">
              <a:avLst/>
            </a:prstGeom>
            <a:solidFill>
              <a:srgbClr val="FF0000"/>
            </a:solidFill>
            <a:ln w="9525">
              <a:solidFill>
                <a:srgbClr val="CC3300"/>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Hoạt</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động</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hấp</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thụ</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1286" name="Rectangle 20"/>
            <p:cNvSpPr>
              <a:spLocks noChangeArrowheads="1"/>
            </p:cNvSpPr>
            <p:nvPr/>
          </p:nvSpPr>
          <p:spPr bwMode="auto">
            <a:xfrm>
              <a:off x="5333999" y="2188996"/>
              <a:ext cx="2438400" cy="829769"/>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111111"/>
                  </a:solidFill>
                  <a:latin typeface="Times New Roman" panose="02020603050405020304" pitchFamily="18" charset="0"/>
                  <a:cs typeface="Times New Roman" panose="02020603050405020304" pitchFamily="18" charset="0"/>
                </a:rPr>
                <a:t>Các chất </a:t>
              </a:r>
            </a:p>
            <a:p>
              <a:pPr algn="ctr" eaLnBrk="1" fontAlgn="auto" hangingPunct="1">
                <a:spcBef>
                  <a:spcPct val="0"/>
                </a:spcBef>
                <a:spcAft>
                  <a:spcPts val="0"/>
                </a:spcAft>
                <a:buFontTx/>
                <a:buNone/>
              </a:pPr>
              <a:r>
                <a:rPr lang="en-US" altLang="en-US" sz="2400" b="1" dirty="0">
                  <a:solidFill>
                    <a:srgbClr val="111111"/>
                  </a:solidFill>
                  <a:latin typeface="Times New Roman" panose="02020603050405020304" pitchFamily="18" charset="0"/>
                  <a:cs typeface="Times New Roman" panose="02020603050405020304" pitchFamily="18" charset="0"/>
                </a:rPr>
                <a:t>hấp thụ được</a:t>
              </a:r>
            </a:p>
          </p:txBody>
        </p:sp>
        <p:sp>
          <p:nvSpPr>
            <p:cNvPr id="11287" name="Line 21"/>
            <p:cNvSpPr>
              <a:spLocks noChangeShapeType="1"/>
            </p:cNvSpPr>
            <p:nvPr/>
          </p:nvSpPr>
          <p:spPr bwMode="auto">
            <a:xfrm>
              <a:off x="2743200" y="3135313"/>
              <a:ext cx="889000" cy="28257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88" name="Line 22"/>
            <p:cNvSpPr>
              <a:spLocks noChangeShapeType="1"/>
            </p:cNvSpPr>
            <p:nvPr/>
          </p:nvSpPr>
          <p:spPr bwMode="auto">
            <a:xfrm>
              <a:off x="2743200" y="3516313"/>
              <a:ext cx="781050" cy="857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89" name="Line 23"/>
            <p:cNvSpPr>
              <a:spLocks noChangeShapeType="1"/>
            </p:cNvSpPr>
            <p:nvPr/>
          </p:nvSpPr>
          <p:spPr bwMode="auto">
            <a:xfrm flipV="1">
              <a:off x="2743200" y="3895725"/>
              <a:ext cx="762000" cy="777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0" name="Line 24"/>
            <p:cNvSpPr>
              <a:spLocks noChangeShapeType="1"/>
            </p:cNvSpPr>
            <p:nvPr/>
          </p:nvSpPr>
          <p:spPr bwMode="auto">
            <a:xfrm flipV="1">
              <a:off x="2743200" y="4097338"/>
              <a:ext cx="865188" cy="33337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1" name="Rectangle 25"/>
            <p:cNvSpPr>
              <a:spLocks noChangeArrowheads="1"/>
            </p:cNvSpPr>
            <p:nvPr/>
          </p:nvSpPr>
          <p:spPr bwMode="auto">
            <a:xfrm>
              <a:off x="5334000" y="5572125"/>
              <a:ext cx="2438400" cy="4572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Nước</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292" name="Line 26"/>
            <p:cNvSpPr>
              <a:spLocks noChangeShapeType="1"/>
            </p:cNvSpPr>
            <p:nvPr/>
          </p:nvSpPr>
          <p:spPr bwMode="auto">
            <a:xfrm>
              <a:off x="4648200" y="4187825"/>
              <a:ext cx="685800" cy="3175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3" name="Line 27"/>
            <p:cNvSpPr>
              <a:spLocks noChangeShapeType="1"/>
            </p:cNvSpPr>
            <p:nvPr/>
          </p:nvSpPr>
          <p:spPr bwMode="auto">
            <a:xfrm>
              <a:off x="4781550" y="3959225"/>
              <a:ext cx="533400" cy="111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4" name="Line 28"/>
            <p:cNvSpPr>
              <a:spLocks noChangeShapeType="1"/>
            </p:cNvSpPr>
            <p:nvPr/>
          </p:nvSpPr>
          <p:spPr bwMode="auto">
            <a:xfrm flipV="1">
              <a:off x="4800600" y="3589338"/>
              <a:ext cx="533400" cy="6508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5" name="Line 29"/>
            <p:cNvSpPr>
              <a:spLocks noChangeShapeType="1"/>
            </p:cNvSpPr>
            <p:nvPr/>
          </p:nvSpPr>
          <p:spPr bwMode="auto">
            <a:xfrm flipV="1">
              <a:off x="4714875" y="3162300"/>
              <a:ext cx="609600" cy="2921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6" name="Line 30"/>
            <p:cNvSpPr>
              <a:spLocks noChangeShapeType="1"/>
            </p:cNvSpPr>
            <p:nvPr/>
          </p:nvSpPr>
          <p:spPr bwMode="auto">
            <a:xfrm>
              <a:off x="2743200" y="5800725"/>
              <a:ext cx="2590800" cy="0"/>
            </a:xfrm>
            <a:prstGeom prst="line">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7" name="Line 31"/>
            <p:cNvSpPr>
              <a:spLocks noChangeShapeType="1"/>
            </p:cNvSpPr>
            <p:nvPr/>
          </p:nvSpPr>
          <p:spPr bwMode="auto">
            <a:xfrm>
              <a:off x="2743200" y="5345113"/>
              <a:ext cx="2590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8" name="Line 32"/>
            <p:cNvSpPr>
              <a:spLocks noChangeShapeType="1"/>
            </p:cNvSpPr>
            <p:nvPr/>
          </p:nvSpPr>
          <p:spPr bwMode="auto">
            <a:xfrm flipV="1">
              <a:off x="2743200" y="4886325"/>
              <a:ext cx="2590800" cy="15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299" name="Line 33"/>
            <p:cNvSpPr>
              <a:spLocks noChangeShapeType="1"/>
            </p:cNvSpPr>
            <p:nvPr/>
          </p:nvSpPr>
          <p:spPr bwMode="auto">
            <a:xfrm>
              <a:off x="7772400" y="3135313"/>
              <a:ext cx="457200" cy="685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0" name="Line 34"/>
            <p:cNvSpPr>
              <a:spLocks noChangeShapeType="1"/>
            </p:cNvSpPr>
            <p:nvPr/>
          </p:nvSpPr>
          <p:spPr bwMode="auto">
            <a:xfrm>
              <a:off x="7772400" y="3668713"/>
              <a:ext cx="457200" cy="3016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1" name="Line 35"/>
            <p:cNvSpPr>
              <a:spLocks noChangeShapeType="1"/>
            </p:cNvSpPr>
            <p:nvPr/>
          </p:nvSpPr>
          <p:spPr bwMode="auto">
            <a:xfrm>
              <a:off x="7772400" y="4049713"/>
              <a:ext cx="457200" cy="7461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2" name="Line 36"/>
            <p:cNvSpPr>
              <a:spLocks noChangeShapeType="1"/>
            </p:cNvSpPr>
            <p:nvPr/>
          </p:nvSpPr>
          <p:spPr bwMode="auto">
            <a:xfrm flipV="1">
              <a:off x="7772400" y="4276725"/>
              <a:ext cx="457200" cy="1539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3" name="Line 37"/>
            <p:cNvSpPr>
              <a:spLocks noChangeShapeType="1"/>
            </p:cNvSpPr>
            <p:nvPr/>
          </p:nvSpPr>
          <p:spPr bwMode="auto">
            <a:xfrm flipV="1">
              <a:off x="7772400" y="4429125"/>
              <a:ext cx="457200" cy="4587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4" name="Line 38"/>
            <p:cNvSpPr>
              <a:spLocks noChangeShapeType="1"/>
            </p:cNvSpPr>
            <p:nvPr/>
          </p:nvSpPr>
          <p:spPr bwMode="auto">
            <a:xfrm flipV="1">
              <a:off x="7772400" y="4635500"/>
              <a:ext cx="482600" cy="7096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5" name="Line 39"/>
            <p:cNvSpPr>
              <a:spLocks noChangeShapeType="1"/>
            </p:cNvSpPr>
            <p:nvPr/>
          </p:nvSpPr>
          <p:spPr bwMode="auto">
            <a:xfrm flipV="1">
              <a:off x="7772400" y="4810125"/>
              <a:ext cx="533400" cy="9159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000000"/>
                </a:solidFill>
                <a:latin typeface="Calibri"/>
              </a:endParaRPr>
            </a:p>
          </p:txBody>
        </p:sp>
        <p:sp>
          <p:nvSpPr>
            <p:cNvPr id="11306" name="Text Box 40"/>
            <p:cNvSpPr txBox="1">
              <a:spLocks noChangeArrowheads="1"/>
            </p:cNvSpPr>
            <p:nvPr/>
          </p:nvSpPr>
          <p:spPr bwMode="auto">
            <a:xfrm>
              <a:off x="190500" y="6107113"/>
              <a:ext cx="8877300" cy="70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Hình</a:t>
              </a:r>
              <a:r>
                <a:rPr lang="en-US" altLang="en-US" sz="2400" b="1" dirty="0">
                  <a:solidFill>
                    <a:srgbClr val="000000"/>
                  </a:solidFill>
                  <a:latin typeface="Times New Roman" panose="02020603050405020304" pitchFamily="18" charset="0"/>
                  <a:cs typeface="Times New Roman" panose="02020603050405020304" pitchFamily="18" charset="0"/>
                </a:rPr>
                <a:t> 24.1.Sơ </a:t>
              </a:r>
              <a:r>
                <a:rPr lang="en-US" altLang="en-US" sz="2400" b="1" dirty="0" err="1">
                  <a:solidFill>
                    <a:srgbClr val="000000"/>
                  </a:solidFill>
                  <a:latin typeface="Times New Roman" panose="02020603050405020304" pitchFamily="18" charset="0"/>
                  <a:cs typeface="Times New Roman" panose="02020603050405020304" pitchFamily="18" charset="0"/>
                </a:rPr>
                <a:t>đồ</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khái</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quát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về</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thức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ăn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và</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hoạt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động</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chủ</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yếu</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của</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quá</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trình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tiêu</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hóa</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307" name="Rectangle 7"/>
            <p:cNvSpPr>
              <a:spLocks noChangeArrowheads="1"/>
            </p:cNvSpPr>
            <p:nvPr/>
          </p:nvSpPr>
          <p:spPr bwMode="auto">
            <a:xfrm>
              <a:off x="1219200" y="5102225"/>
              <a:ext cx="1524000" cy="458788"/>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Muối</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Khoáng</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1308" name="Rectangle 9"/>
            <p:cNvSpPr>
              <a:spLocks noChangeArrowheads="1"/>
            </p:cNvSpPr>
            <p:nvPr/>
          </p:nvSpPr>
          <p:spPr bwMode="auto">
            <a:xfrm>
              <a:off x="1219200" y="4646613"/>
              <a:ext cx="1524000" cy="455612"/>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a:solidFill>
                    <a:srgbClr val="000000"/>
                  </a:solidFill>
                  <a:latin typeface="Times New Roman" panose="02020603050405020304" pitchFamily="18" charset="0"/>
                  <a:cs typeface="Times New Roman" panose="02020603050405020304" pitchFamily="18" charset="0"/>
                </a:rPr>
                <a:t>Vitamin</a:t>
              </a:r>
            </a:p>
          </p:txBody>
        </p:sp>
        <p:sp>
          <p:nvSpPr>
            <p:cNvPr id="11309" name="Rectangle 12"/>
            <p:cNvSpPr>
              <a:spLocks noChangeArrowheads="1"/>
            </p:cNvSpPr>
            <p:nvPr/>
          </p:nvSpPr>
          <p:spPr bwMode="auto">
            <a:xfrm>
              <a:off x="1219200" y="5561013"/>
              <a:ext cx="1524000" cy="4572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000000"/>
                  </a:solidFill>
                  <a:latin typeface="Times New Roman" panose="02020603050405020304" pitchFamily="18" charset="0"/>
                  <a:cs typeface="Times New Roman" panose="02020603050405020304" pitchFamily="18" charset="0"/>
                </a:rPr>
                <a:t>Nước</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11310" name="Rectangle 14"/>
            <p:cNvSpPr>
              <a:spLocks noChangeArrowheads="1"/>
            </p:cNvSpPr>
            <p:nvPr/>
          </p:nvSpPr>
          <p:spPr bwMode="auto">
            <a:xfrm>
              <a:off x="5257799" y="3847306"/>
              <a:ext cx="2514600" cy="3810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Axit</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amin</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311" name="Rectangle 16"/>
            <p:cNvSpPr>
              <a:spLocks noChangeArrowheads="1"/>
            </p:cNvSpPr>
            <p:nvPr/>
          </p:nvSpPr>
          <p:spPr bwMode="auto">
            <a:xfrm>
              <a:off x="5334000" y="2863850"/>
              <a:ext cx="2438400" cy="487363"/>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400" b="1" dirty="0" err="1">
                  <a:solidFill>
                    <a:srgbClr val="111111"/>
                  </a:solidFill>
                  <a:latin typeface="Times New Roman" panose="02020603050405020304" pitchFamily="18" charset="0"/>
                  <a:cs typeface="Times New Roman" panose="02020603050405020304" pitchFamily="18" charset="0"/>
                </a:rPr>
                <a:t>Đường</a:t>
              </a:r>
              <a:r>
                <a:rPr lang="en-US" altLang="en-US" sz="2400" b="1" dirty="0">
                  <a:solidFill>
                    <a:srgbClr val="111111"/>
                  </a:solidFill>
                  <a:latin typeface="Times New Roman" panose="02020603050405020304" pitchFamily="18" charset="0"/>
                  <a:cs typeface="Times New Roman" panose="02020603050405020304" pitchFamily="18" charset="0"/>
                </a:rPr>
                <a:t> </a:t>
              </a:r>
              <a:r>
                <a:rPr lang="en-US" altLang="en-US" sz="2400" b="1" dirty="0" err="1">
                  <a:solidFill>
                    <a:srgbClr val="111111"/>
                  </a:solidFill>
                  <a:latin typeface="Times New Roman" panose="02020603050405020304" pitchFamily="18" charset="0"/>
                  <a:cs typeface="Times New Roman" panose="02020603050405020304" pitchFamily="18" charset="0"/>
                </a:rPr>
                <a:t>đơn</a:t>
              </a:r>
              <a:endParaRPr lang="en-US" altLang="en-US" sz="2400" b="1" dirty="0">
                <a:solidFill>
                  <a:srgbClr val="111111"/>
                </a:solidFill>
                <a:latin typeface="Times New Roman" panose="02020603050405020304" pitchFamily="18" charset="0"/>
                <a:cs typeface="Times New Roman" panose="02020603050405020304" pitchFamily="18" charset="0"/>
              </a:endParaRPr>
            </a:p>
          </p:txBody>
        </p:sp>
        <p:sp>
          <p:nvSpPr>
            <p:cNvPr id="11312" name="Rectangle 17"/>
            <p:cNvSpPr>
              <a:spLocks noChangeArrowheads="1"/>
            </p:cNvSpPr>
            <p:nvPr/>
          </p:nvSpPr>
          <p:spPr bwMode="auto">
            <a:xfrm>
              <a:off x="5334000" y="3336925"/>
              <a:ext cx="2438400" cy="473075"/>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Axit</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béo</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và</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glyxêrin</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322732" y="62624"/>
            <a:ext cx="8646458" cy="1384995"/>
          </a:xfrm>
          <a:prstGeom prst="rect">
            <a:avLst/>
          </a:prstGeom>
        </p:spPr>
        <p:txBody>
          <a:bodyPr wrap="square">
            <a:spAutoFit/>
          </a:bodyPr>
          <a:lstStyle/>
          <a:p>
            <a:pPr algn="just" eaLnBrk="1" fontAlgn="auto" hangingPunct="1">
              <a:spcBef>
                <a:spcPts val="0"/>
              </a:spcBef>
              <a:spcAft>
                <a:spcPts val="0"/>
              </a:spcAft>
              <a:defRPr/>
            </a:pPr>
            <a:r>
              <a:rPr lang="pt-BR" sz="2800" b="1" dirty="0">
                <a:solidFill>
                  <a:srgbClr val="0000FF"/>
                </a:solidFill>
                <a:latin typeface="Times New Roman" pitchFamily="18" charset="0"/>
                <a:cs typeface="Times New Roman" pitchFamily="18" charset="0"/>
              </a:rPr>
              <a:t>Bài 2. Các chất nào được biến đổi về mặt hóa học trong quá trình tiêu hóa? Cho biết sản phẩm cuối cùng của quá trình biến đổi đó?</a:t>
            </a:r>
          </a:p>
        </p:txBody>
      </p:sp>
    </p:spTree>
    <p:extLst>
      <p:ext uri="{BB962C8B-B14F-4D97-AF65-F5344CB8AC3E}">
        <p14:creationId xmlns:p14="http://schemas.microsoft.com/office/powerpoint/2010/main" val="34265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5" name="Text Box 25"/>
          <p:cNvSpPr txBox="1">
            <a:spLocks noChangeArrowheads="1"/>
          </p:cNvSpPr>
          <p:nvPr/>
        </p:nvSpPr>
        <p:spPr bwMode="auto">
          <a:xfrm>
            <a:off x="1148862" y="5112167"/>
            <a:ext cx="685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pPr>
            <a:r>
              <a:rPr lang="en-US" altLang="en-US" sz="3200" b="1" i="1" dirty="0" err="1">
                <a:solidFill>
                  <a:prstClr val="black"/>
                </a:solidFill>
                <a:latin typeface="Times New Roman" panose="02020603050405020304" pitchFamily="18" charset="0"/>
                <a:cs typeface="+mn-cs"/>
              </a:rPr>
              <a:t>Nhờ</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quá</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trình</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tiêu</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hoá</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thức</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ăn</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biến</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đổi</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thành</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chất</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dinh</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dưỡng</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và</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thải</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cặn</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bã</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ra</a:t>
            </a:r>
            <a:r>
              <a:rPr lang="en-US" altLang="en-US" sz="3200" b="1" i="1" dirty="0">
                <a:solidFill>
                  <a:prstClr val="black"/>
                </a:solidFill>
                <a:latin typeface="Times New Roman" panose="02020603050405020304" pitchFamily="18" charset="0"/>
                <a:cs typeface="+mn-cs"/>
              </a:rPr>
              <a:t> </a:t>
            </a:r>
            <a:r>
              <a:rPr lang="en-US" altLang="en-US" sz="3200" b="1" i="1" dirty="0" err="1">
                <a:solidFill>
                  <a:prstClr val="black"/>
                </a:solidFill>
                <a:latin typeface="Times New Roman" panose="02020603050405020304" pitchFamily="18" charset="0"/>
                <a:cs typeface="+mn-cs"/>
              </a:rPr>
              <a:t>ngoài</a:t>
            </a:r>
            <a:r>
              <a:rPr lang="en-US" altLang="en-US" sz="3200" b="1" i="1" dirty="0">
                <a:solidFill>
                  <a:prstClr val="black"/>
                </a:solidFill>
                <a:latin typeface="Times New Roman" panose="02020603050405020304" pitchFamily="18" charset="0"/>
                <a:cs typeface="+mn-cs"/>
              </a:rPr>
              <a:t>.</a:t>
            </a:r>
          </a:p>
        </p:txBody>
      </p:sp>
      <p:pic>
        <p:nvPicPr>
          <p:cNvPr id="6" name="Picture 10"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9712" y="5112167"/>
            <a:ext cx="6596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2"/>
          <p:cNvGrpSpPr>
            <a:grpSpLocks/>
          </p:cNvGrpSpPr>
          <p:nvPr/>
        </p:nvGrpSpPr>
        <p:grpSpPr bwMode="auto">
          <a:xfrm>
            <a:off x="279713" y="109960"/>
            <a:ext cx="8636373" cy="4975585"/>
            <a:chOff x="190500" y="2068513"/>
            <a:chExt cx="8877300" cy="4708448"/>
          </a:xfrm>
        </p:grpSpPr>
        <p:sp>
          <p:nvSpPr>
            <p:cNvPr id="10" name="Rectangle 2"/>
            <p:cNvSpPr>
              <a:spLocks noChangeArrowheads="1"/>
            </p:cNvSpPr>
            <p:nvPr/>
          </p:nvSpPr>
          <p:spPr bwMode="auto">
            <a:xfrm>
              <a:off x="381000" y="2068513"/>
              <a:ext cx="2362200" cy="758825"/>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Các</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chất</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có</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trong</a:t>
              </a:r>
              <a:endParaRPr lang="en-US" altLang="en-US" sz="2000" b="1" dirty="0">
                <a:solidFill>
                  <a:srgbClr val="000000"/>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thức</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ăn</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381000" y="2830513"/>
              <a:ext cx="838200" cy="2286000"/>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Các</a:t>
              </a:r>
              <a:r>
                <a:rPr lang="en-US" altLang="en-US" sz="20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chất</a:t>
              </a:r>
              <a:endParaRPr lang="en-US" altLang="en-US" sz="2000" b="1" dirty="0">
                <a:solidFill>
                  <a:srgbClr val="111111"/>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hữu</a:t>
              </a:r>
              <a:r>
                <a:rPr lang="en-US" altLang="en-US" sz="20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cơ</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12" name="Rectangle 4"/>
            <p:cNvSpPr>
              <a:spLocks noChangeArrowheads="1"/>
            </p:cNvSpPr>
            <p:nvPr/>
          </p:nvSpPr>
          <p:spPr bwMode="auto">
            <a:xfrm>
              <a:off x="1219200" y="2827338"/>
              <a:ext cx="1524000" cy="458787"/>
            </a:xfrm>
            <a:prstGeom prst="rect">
              <a:avLst/>
            </a:prstGeom>
            <a:solidFill>
              <a:srgbClr val="FF00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Gluxit</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1219200" y="3286125"/>
              <a:ext cx="1524000" cy="457200"/>
            </a:xfrm>
            <a:prstGeom prst="rect">
              <a:avLst/>
            </a:prstGeom>
            <a:solidFill>
              <a:srgbClr val="FF00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Lipit</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4" name="Rectangle 6"/>
            <p:cNvSpPr>
              <a:spLocks noChangeArrowheads="1"/>
            </p:cNvSpPr>
            <p:nvPr/>
          </p:nvSpPr>
          <p:spPr bwMode="auto">
            <a:xfrm>
              <a:off x="1219200" y="4202113"/>
              <a:ext cx="1524000" cy="455612"/>
            </a:xfrm>
            <a:prstGeom prst="rect">
              <a:avLst/>
            </a:prstGeom>
            <a:solidFill>
              <a:srgbClr val="FF00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Axitnuclêic</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5" name="Rectangle 7"/>
            <p:cNvSpPr>
              <a:spLocks noChangeArrowheads="1"/>
            </p:cNvSpPr>
            <p:nvPr/>
          </p:nvSpPr>
          <p:spPr bwMode="auto">
            <a:xfrm>
              <a:off x="1219200" y="5113338"/>
              <a:ext cx="1524000" cy="458787"/>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a:solidFill>
                    <a:srgbClr val="000000"/>
                  </a:solidFill>
                </a:rPr>
                <a:t>Muối Khoáng</a:t>
              </a:r>
            </a:p>
          </p:txBody>
        </p:sp>
        <p:sp>
          <p:nvSpPr>
            <p:cNvPr id="16" name="Rectangle 8"/>
            <p:cNvSpPr>
              <a:spLocks noChangeArrowheads="1"/>
            </p:cNvSpPr>
            <p:nvPr/>
          </p:nvSpPr>
          <p:spPr bwMode="auto">
            <a:xfrm>
              <a:off x="381000" y="5113338"/>
              <a:ext cx="838200" cy="915987"/>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a:solidFill>
                    <a:srgbClr val="000000"/>
                  </a:solidFill>
                </a:rPr>
                <a:t>Các </a:t>
              </a:r>
            </a:p>
            <a:p>
              <a:pPr algn="ctr" eaLnBrk="1" fontAlgn="auto" hangingPunct="1">
                <a:spcBef>
                  <a:spcPct val="0"/>
                </a:spcBef>
                <a:spcAft>
                  <a:spcPts val="0"/>
                </a:spcAft>
                <a:buFontTx/>
                <a:buNone/>
              </a:pPr>
              <a:r>
                <a:rPr lang="en-US" altLang="en-US" sz="2000" b="1">
                  <a:solidFill>
                    <a:srgbClr val="000000"/>
                  </a:solidFill>
                </a:rPr>
                <a:t>chất</a:t>
              </a:r>
            </a:p>
            <a:p>
              <a:pPr algn="ctr" eaLnBrk="1" fontAlgn="auto" hangingPunct="1">
                <a:spcBef>
                  <a:spcPct val="0"/>
                </a:spcBef>
                <a:spcAft>
                  <a:spcPts val="0"/>
                </a:spcAft>
                <a:buFontTx/>
                <a:buNone/>
              </a:pPr>
              <a:r>
                <a:rPr lang="en-US" altLang="en-US" sz="2000" b="1">
                  <a:solidFill>
                    <a:srgbClr val="000000"/>
                  </a:solidFill>
                </a:rPr>
                <a:t> vô cơ</a:t>
              </a:r>
            </a:p>
          </p:txBody>
        </p:sp>
        <p:sp>
          <p:nvSpPr>
            <p:cNvPr id="17" name="Rectangle 9"/>
            <p:cNvSpPr>
              <a:spLocks noChangeArrowheads="1"/>
            </p:cNvSpPr>
            <p:nvPr/>
          </p:nvSpPr>
          <p:spPr bwMode="auto">
            <a:xfrm>
              <a:off x="1219200" y="4657725"/>
              <a:ext cx="1524000" cy="455613"/>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a:solidFill>
                    <a:srgbClr val="000000"/>
                  </a:solidFill>
                </a:rPr>
                <a:t>Vitamin</a:t>
              </a:r>
            </a:p>
          </p:txBody>
        </p:sp>
        <p:sp>
          <p:nvSpPr>
            <p:cNvPr id="18" name="Rectangle 10"/>
            <p:cNvSpPr>
              <a:spLocks noChangeArrowheads="1"/>
            </p:cNvSpPr>
            <p:nvPr/>
          </p:nvSpPr>
          <p:spPr bwMode="auto">
            <a:xfrm>
              <a:off x="1219200" y="3743325"/>
              <a:ext cx="1524000" cy="458788"/>
            </a:xfrm>
            <a:prstGeom prst="rect">
              <a:avLst/>
            </a:prstGeom>
            <a:solidFill>
              <a:srgbClr val="FF0000"/>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Prôtêin</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19" name="Rectangle 11"/>
            <p:cNvSpPr>
              <a:spLocks noChangeArrowheads="1"/>
            </p:cNvSpPr>
            <p:nvPr/>
          </p:nvSpPr>
          <p:spPr bwMode="auto">
            <a:xfrm>
              <a:off x="5334000" y="4732338"/>
              <a:ext cx="2438400" cy="3810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a:solidFill>
                    <a:srgbClr val="111111"/>
                  </a:solidFill>
                  <a:latin typeface="Times New Roman" panose="02020603050405020304" pitchFamily="18" charset="0"/>
                  <a:cs typeface="Times New Roman" panose="02020603050405020304" pitchFamily="18" charset="0"/>
                </a:rPr>
                <a:t>Vitamin</a:t>
              </a:r>
            </a:p>
          </p:txBody>
        </p:sp>
        <p:sp>
          <p:nvSpPr>
            <p:cNvPr id="20" name="Rectangle 12"/>
            <p:cNvSpPr>
              <a:spLocks noChangeArrowheads="1"/>
            </p:cNvSpPr>
            <p:nvPr/>
          </p:nvSpPr>
          <p:spPr bwMode="auto">
            <a:xfrm>
              <a:off x="1219200" y="5572125"/>
              <a:ext cx="1524000" cy="457200"/>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a:solidFill>
                    <a:srgbClr val="000000"/>
                  </a:solidFill>
                </a:rPr>
                <a:t>Nước</a:t>
              </a:r>
            </a:p>
          </p:txBody>
        </p:sp>
        <p:sp>
          <p:nvSpPr>
            <p:cNvPr id="21" name="Rectangle 13"/>
            <p:cNvSpPr>
              <a:spLocks noChangeArrowheads="1"/>
            </p:cNvSpPr>
            <p:nvPr/>
          </p:nvSpPr>
          <p:spPr bwMode="auto">
            <a:xfrm>
              <a:off x="5334000" y="4202113"/>
              <a:ext cx="2438400" cy="530225"/>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Các</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thành</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phần</a:t>
              </a:r>
              <a:r>
                <a:rPr lang="en-US" altLang="en-US" sz="20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của</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nuclêôtit</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22" name="Rectangle 14"/>
            <p:cNvSpPr>
              <a:spLocks noChangeArrowheads="1"/>
            </p:cNvSpPr>
            <p:nvPr/>
          </p:nvSpPr>
          <p:spPr bwMode="auto">
            <a:xfrm>
              <a:off x="5334000" y="3821113"/>
              <a:ext cx="2438400" cy="381000"/>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a:solidFill>
                    <a:srgbClr val="111111"/>
                  </a:solidFill>
                </a:rPr>
                <a:t>Axit amin</a:t>
              </a:r>
            </a:p>
          </p:txBody>
        </p:sp>
        <p:sp>
          <p:nvSpPr>
            <p:cNvPr id="23" name="Rectangle 15"/>
            <p:cNvSpPr>
              <a:spLocks noChangeArrowheads="1"/>
            </p:cNvSpPr>
            <p:nvPr/>
          </p:nvSpPr>
          <p:spPr bwMode="auto">
            <a:xfrm>
              <a:off x="5334000" y="5113338"/>
              <a:ext cx="2438400" cy="458787"/>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Muối</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khoáng</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24" name="Rectangle 16"/>
            <p:cNvSpPr>
              <a:spLocks noChangeArrowheads="1"/>
            </p:cNvSpPr>
            <p:nvPr/>
          </p:nvSpPr>
          <p:spPr bwMode="auto">
            <a:xfrm>
              <a:off x="5334000" y="2874963"/>
              <a:ext cx="2438400" cy="487362"/>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a:solidFill>
                    <a:srgbClr val="111111"/>
                  </a:solidFill>
                </a:rPr>
                <a:t>Đường đơn</a:t>
              </a:r>
            </a:p>
          </p:txBody>
        </p:sp>
        <p:sp>
          <p:nvSpPr>
            <p:cNvPr id="25" name="Rectangle 17"/>
            <p:cNvSpPr>
              <a:spLocks noChangeArrowheads="1"/>
            </p:cNvSpPr>
            <p:nvPr/>
          </p:nvSpPr>
          <p:spPr bwMode="auto">
            <a:xfrm>
              <a:off x="5334000" y="3348038"/>
              <a:ext cx="2438400" cy="473075"/>
            </a:xfrm>
            <a:prstGeom prst="rect">
              <a:avLst/>
            </a:prstGeom>
            <a:solidFill>
              <a:srgbClr val="66FF33"/>
            </a:solidFill>
            <a:ln w="9525">
              <a:solidFill>
                <a:srgbClr val="FFFFFF"/>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a:solidFill>
                    <a:srgbClr val="111111"/>
                  </a:solidFill>
                </a:rPr>
                <a:t>Axit béo và glyxêrin</a:t>
              </a:r>
            </a:p>
          </p:txBody>
        </p:sp>
        <p:sp>
          <p:nvSpPr>
            <p:cNvPr id="26" name="Oval 18"/>
            <p:cNvSpPr>
              <a:spLocks noChangeArrowheads="1"/>
            </p:cNvSpPr>
            <p:nvPr/>
          </p:nvSpPr>
          <p:spPr bwMode="auto">
            <a:xfrm>
              <a:off x="3581400" y="3208338"/>
              <a:ext cx="1219200" cy="1143000"/>
            </a:xfrm>
            <a:prstGeom prst="ellipse">
              <a:avLst/>
            </a:prstGeom>
            <a:solidFill>
              <a:srgbClr val="CC0000"/>
            </a:solidFill>
            <a:ln w="22225">
              <a:solidFill>
                <a:srgbClr val="0000FF"/>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prstClr val="white"/>
                  </a:solidFill>
                  <a:latin typeface="Times New Roman" panose="02020603050405020304" pitchFamily="18" charset="0"/>
                  <a:cs typeface="Times New Roman" panose="02020603050405020304" pitchFamily="18" charset="0"/>
                </a:rPr>
                <a:t>Hoạt</a:t>
              </a:r>
              <a:r>
                <a:rPr lang="en-US" altLang="en-US" sz="2000" b="1" dirty="0">
                  <a:solidFill>
                    <a:prstClr val="white"/>
                  </a:solidFill>
                  <a:latin typeface="Times New Roman" panose="02020603050405020304" pitchFamily="18" charset="0"/>
                  <a:cs typeface="Times New Roman" panose="02020603050405020304" pitchFamily="18" charset="0"/>
                </a:rPr>
                <a:t> </a:t>
              </a:r>
              <a:r>
                <a:rPr lang="en-US" altLang="en-US" sz="2000" b="1" dirty="0" err="1">
                  <a:solidFill>
                    <a:prstClr val="white"/>
                  </a:solidFill>
                  <a:latin typeface="Times New Roman" panose="02020603050405020304" pitchFamily="18" charset="0"/>
                  <a:cs typeface="Times New Roman" panose="02020603050405020304" pitchFamily="18" charset="0"/>
                </a:rPr>
                <a:t>động</a:t>
              </a:r>
              <a:endParaRPr lang="en-US" altLang="en-US" sz="2000" b="1" dirty="0">
                <a:solidFill>
                  <a:prstClr val="white"/>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2000" b="1" dirty="0">
                  <a:solidFill>
                    <a:prstClr val="white"/>
                  </a:solidFill>
                  <a:latin typeface="Times New Roman" panose="02020603050405020304" pitchFamily="18" charset="0"/>
                  <a:cs typeface="Times New Roman" panose="02020603050405020304" pitchFamily="18" charset="0"/>
                </a:rPr>
                <a:t> </a:t>
              </a:r>
              <a:r>
                <a:rPr lang="en-US" altLang="en-US" sz="2000" b="1" dirty="0" err="1">
                  <a:solidFill>
                    <a:prstClr val="white"/>
                  </a:solidFill>
                  <a:latin typeface="Times New Roman" panose="02020603050405020304" pitchFamily="18" charset="0"/>
                  <a:cs typeface="Times New Roman" panose="02020603050405020304" pitchFamily="18" charset="0"/>
                </a:rPr>
                <a:t>tiêu</a:t>
              </a:r>
              <a:r>
                <a:rPr lang="en-US" altLang="en-US" sz="2000" b="1" dirty="0">
                  <a:solidFill>
                    <a:prstClr val="white"/>
                  </a:solidFill>
                  <a:latin typeface="Times New Roman" panose="02020603050405020304" pitchFamily="18" charset="0"/>
                  <a:cs typeface="Times New Roman" panose="02020603050405020304" pitchFamily="18" charset="0"/>
                </a:rPr>
                <a:t> </a:t>
              </a:r>
              <a:r>
                <a:rPr lang="en-US" altLang="en-US" sz="2000" b="1" dirty="0" err="1">
                  <a:solidFill>
                    <a:prstClr val="white"/>
                  </a:solidFill>
                  <a:latin typeface="Times New Roman" panose="02020603050405020304" pitchFamily="18" charset="0"/>
                  <a:cs typeface="Times New Roman" panose="02020603050405020304" pitchFamily="18" charset="0"/>
                </a:rPr>
                <a:t>hóa</a:t>
              </a:r>
              <a:endParaRPr lang="en-US" altLang="en-US" sz="2000" b="1" dirty="0">
                <a:solidFill>
                  <a:prstClr val="white"/>
                </a:solidFill>
                <a:latin typeface="Times New Roman" panose="02020603050405020304" pitchFamily="18" charset="0"/>
                <a:cs typeface="Times New Roman" panose="02020603050405020304" pitchFamily="18" charset="0"/>
              </a:endParaRPr>
            </a:p>
          </p:txBody>
        </p:sp>
        <p:sp>
          <p:nvSpPr>
            <p:cNvPr id="27" name="Oval 19"/>
            <p:cNvSpPr>
              <a:spLocks noChangeArrowheads="1"/>
            </p:cNvSpPr>
            <p:nvPr/>
          </p:nvSpPr>
          <p:spPr bwMode="auto">
            <a:xfrm>
              <a:off x="8229600" y="3273425"/>
              <a:ext cx="609600" cy="1905000"/>
            </a:xfrm>
            <a:prstGeom prst="ellipse">
              <a:avLst/>
            </a:prstGeom>
            <a:solidFill>
              <a:srgbClr val="FF0000"/>
            </a:solidFill>
            <a:ln w="9525">
              <a:solidFill>
                <a:srgbClr val="CC3300"/>
              </a:solidFill>
              <a:round/>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1800" b="1" dirty="0" err="1">
                  <a:solidFill>
                    <a:prstClr val="black"/>
                  </a:solidFill>
                  <a:latin typeface="Times New Roman" panose="02020603050405020304" pitchFamily="18" charset="0"/>
                  <a:cs typeface="Times New Roman" panose="02020603050405020304" pitchFamily="18" charset="0"/>
                </a:rPr>
                <a:t>Hoạt</a:t>
              </a:r>
              <a:endParaRPr lang="en-US" altLang="en-US" sz="1800" b="1"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1800" b="1" dirty="0" err="1">
                  <a:solidFill>
                    <a:prstClr val="black"/>
                  </a:solidFill>
                  <a:latin typeface="Times New Roman" panose="02020603050405020304" pitchFamily="18" charset="0"/>
                  <a:cs typeface="Times New Roman" panose="02020603050405020304" pitchFamily="18" charset="0"/>
                </a:rPr>
                <a:t>động</a:t>
              </a:r>
              <a:endParaRPr lang="en-US" altLang="en-US" sz="1800" b="1"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ct val="0"/>
                </a:spcBef>
                <a:spcAft>
                  <a:spcPts val="0"/>
                </a:spcAft>
                <a:buFontTx/>
                <a:buNone/>
              </a:pPr>
              <a:r>
                <a:rPr lang="en-US" altLang="en-US" sz="1800" b="1" dirty="0">
                  <a:solidFill>
                    <a:prstClr val="black"/>
                  </a:solidFill>
                  <a:latin typeface="Times New Roman" panose="02020603050405020304" pitchFamily="18" charset="0"/>
                  <a:cs typeface="Times New Roman" panose="02020603050405020304" pitchFamily="18" charset="0"/>
                </a:rPr>
                <a:t> </a:t>
              </a:r>
              <a:r>
                <a:rPr lang="en-US" altLang="en-US" sz="1800" b="1" dirty="0" err="1">
                  <a:solidFill>
                    <a:prstClr val="black"/>
                  </a:solidFill>
                  <a:latin typeface="Times New Roman" panose="02020603050405020304" pitchFamily="18" charset="0"/>
                  <a:cs typeface="Times New Roman" panose="02020603050405020304" pitchFamily="18" charset="0"/>
                </a:rPr>
                <a:t>hấp</a:t>
              </a:r>
              <a:r>
                <a:rPr lang="en-US" altLang="en-US" sz="1800" b="1" dirty="0">
                  <a:solidFill>
                    <a:prstClr val="black"/>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1800" b="1" dirty="0" err="1">
                  <a:solidFill>
                    <a:prstClr val="black"/>
                  </a:solidFill>
                  <a:latin typeface="Times New Roman" panose="02020603050405020304" pitchFamily="18" charset="0"/>
                  <a:cs typeface="Times New Roman" panose="02020603050405020304" pitchFamily="18" charset="0"/>
                </a:rPr>
                <a:t>thụ</a:t>
              </a:r>
              <a:endParaRPr lang="en-US" altLang="en-US" sz="1800" b="1" dirty="0">
                <a:solidFill>
                  <a:prstClr val="black"/>
                </a:solidFill>
                <a:latin typeface="Times New Roman" panose="02020603050405020304" pitchFamily="18" charset="0"/>
                <a:cs typeface="Times New Roman" panose="02020603050405020304" pitchFamily="18" charset="0"/>
              </a:endParaRPr>
            </a:p>
          </p:txBody>
        </p:sp>
        <p:sp>
          <p:nvSpPr>
            <p:cNvPr id="28" name="Rectangle 20"/>
            <p:cNvSpPr>
              <a:spLocks noChangeArrowheads="1"/>
            </p:cNvSpPr>
            <p:nvPr/>
          </p:nvSpPr>
          <p:spPr bwMode="auto">
            <a:xfrm>
              <a:off x="5334000" y="2144713"/>
              <a:ext cx="2438400" cy="760412"/>
            </a:xfrm>
            <a:prstGeom prst="rect">
              <a:avLst/>
            </a:prstGeom>
            <a:solidFill>
              <a:srgbClr val="99CCFF"/>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Các</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chất</a:t>
              </a:r>
              <a:r>
                <a:rPr lang="en-US" altLang="en-US" sz="2000" b="1" dirty="0">
                  <a:solidFill>
                    <a:srgbClr val="111111"/>
                  </a:solidFill>
                  <a:latin typeface="Times New Roman" panose="02020603050405020304" pitchFamily="18" charset="0"/>
                  <a:cs typeface="Times New Roman" panose="02020603050405020304" pitchFamily="18" charset="0"/>
                </a:rPr>
                <a:t> </a:t>
              </a:r>
            </a:p>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hấp</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thụ</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được</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29" name="Line 21"/>
            <p:cNvSpPr>
              <a:spLocks noChangeShapeType="1"/>
            </p:cNvSpPr>
            <p:nvPr/>
          </p:nvSpPr>
          <p:spPr bwMode="auto">
            <a:xfrm>
              <a:off x="2743200" y="3135313"/>
              <a:ext cx="889000" cy="28257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0" name="Line 22"/>
            <p:cNvSpPr>
              <a:spLocks noChangeShapeType="1"/>
            </p:cNvSpPr>
            <p:nvPr/>
          </p:nvSpPr>
          <p:spPr bwMode="auto">
            <a:xfrm>
              <a:off x="2743200" y="3516313"/>
              <a:ext cx="781050" cy="857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1" name="Line 23"/>
            <p:cNvSpPr>
              <a:spLocks noChangeShapeType="1"/>
            </p:cNvSpPr>
            <p:nvPr/>
          </p:nvSpPr>
          <p:spPr bwMode="auto">
            <a:xfrm flipV="1">
              <a:off x="2743200" y="3895725"/>
              <a:ext cx="762000" cy="777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2" name="Line 24"/>
            <p:cNvSpPr>
              <a:spLocks noChangeShapeType="1"/>
            </p:cNvSpPr>
            <p:nvPr/>
          </p:nvSpPr>
          <p:spPr bwMode="auto">
            <a:xfrm flipV="1">
              <a:off x="2743200" y="4097338"/>
              <a:ext cx="865188" cy="33337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3" name="Rectangle 25"/>
            <p:cNvSpPr>
              <a:spLocks noChangeArrowheads="1"/>
            </p:cNvSpPr>
            <p:nvPr/>
          </p:nvSpPr>
          <p:spPr bwMode="auto">
            <a:xfrm>
              <a:off x="5334000" y="5572125"/>
              <a:ext cx="2438400" cy="4572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Nước</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34" name="Line 26"/>
            <p:cNvSpPr>
              <a:spLocks noChangeShapeType="1"/>
            </p:cNvSpPr>
            <p:nvPr/>
          </p:nvSpPr>
          <p:spPr bwMode="auto">
            <a:xfrm>
              <a:off x="4648200" y="4187825"/>
              <a:ext cx="685800" cy="3175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5" name="Line 27"/>
            <p:cNvSpPr>
              <a:spLocks noChangeShapeType="1"/>
            </p:cNvSpPr>
            <p:nvPr/>
          </p:nvSpPr>
          <p:spPr bwMode="auto">
            <a:xfrm>
              <a:off x="4781550" y="3959225"/>
              <a:ext cx="533400" cy="111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6" name="Line 28"/>
            <p:cNvSpPr>
              <a:spLocks noChangeShapeType="1"/>
            </p:cNvSpPr>
            <p:nvPr/>
          </p:nvSpPr>
          <p:spPr bwMode="auto">
            <a:xfrm flipV="1">
              <a:off x="4800600" y="3589338"/>
              <a:ext cx="533400" cy="6508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7" name="Line 29"/>
            <p:cNvSpPr>
              <a:spLocks noChangeShapeType="1"/>
            </p:cNvSpPr>
            <p:nvPr/>
          </p:nvSpPr>
          <p:spPr bwMode="auto">
            <a:xfrm flipV="1">
              <a:off x="4714875" y="3162300"/>
              <a:ext cx="609600" cy="2921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8" name="Line 30"/>
            <p:cNvSpPr>
              <a:spLocks noChangeShapeType="1"/>
            </p:cNvSpPr>
            <p:nvPr/>
          </p:nvSpPr>
          <p:spPr bwMode="auto">
            <a:xfrm>
              <a:off x="2743200" y="5800725"/>
              <a:ext cx="2590800" cy="0"/>
            </a:xfrm>
            <a:prstGeom prst="line">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39" name="Line 31"/>
            <p:cNvSpPr>
              <a:spLocks noChangeShapeType="1"/>
            </p:cNvSpPr>
            <p:nvPr/>
          </p:nvSpPr>
          <p:spPr bwMode="auto">
            <a:xfrm>
              <a:off x="2743200" y="5345113"/>
              <a:ext cx="2590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0" name="Line 32"/>
            <p:cNvSpPr>
              <a:spLocks noChangeShapeType="1"/>
            </p:cNvSpPr>
            <p:nvPr/>
          </p:nvSpPr>
          <p:spPr bwMode="auto">
            <a:xfrm flipV="1">
              <a:off x="2743200" y="4886325"/>
              <a:ext cx="2590800" cy="15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1" name="Line 33"/>
            <p:cNvSpPr>
              <a:spLocks noChangeShapeType="1"/>
            </p:cNvSpPr>
            <p:nvPr/>
          </p:nvSpPr>
          <p:spPr bwMode="auto">
            <a:xfrm>
              <a:off x="7772400" y="3135313"/>
              <a:ext cx="457200" cy="685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2" name="Line 34"/>
            <p:cNvSpPr>
              <a:spLocks noChangeShapeType="1"/>
            </p:cNvSpPr>
            <p:nvPr/>
          </p:nvSpPr>
          <p:spPr bwMode="auto">
            <a:xfrm>
              <a:off x="7772400" y="3668713"/>
              <a:ext cx="457200" cy="3016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3" name="Line 35"/>
            <p:cNvSpPr>
              <a:spLocks noChangeShapeType="1"/>
            </p:cNvSpPr>
            <p:nvPr/>
          </p:nvSpPr>
          <p:spPr bwMode="auto">
            <a:xfrm>
              <a:off x="7772400" y="4049713"/>
              <a:ext cx="457200" cy="7461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4" name="Line 36"/>
            <p:cNvSpPr>
              <a:spLocks noChangeShapeType="1"/>
            </p:cNvSpPr>
            <p:nvPr/>
          </p:nvSpPr>
          <p:spPr bwMode="auto">
            <a:xfrm flipV="1">
              <a:off x="7772400" y="4276725"/>
              <a:ext cx="457200" cy="1539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5" name="Line 37"/>
            <p:cNvSpPr>
              <a:spLocks noChangeShapeType="1"/>
            </p:cNvSpPr>
            <p:nvPr/>
          </p:nvSpPr>
          <p:spPr bwMode="auto">
            <a:xfrm flipV="1">
              <a:off x="7772400" y="4429125"/>
              <a:ext cx="457200" cy="4587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6" name="Line 38"/>
            <p:cNvSpPr>
              <a:spLocks noChangeShapeType="1"/>
            </p:cNvSpPr>
            <p:nvPr/>
          </p:nvSpPr>
          <p:spPr bwMode="auto">
            <a:xfrm flipV="1">
              <a:off x="7772400" y="4635500"/>
              <a:ext cx="482600" cy="70961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7" name="Line 39"/>
            <p:cNvSpPr>
              <a:spLocks noChangeShapeType="1"/>
            </p:cNvSpPr>
            <p:nvPr/>
          </p:nvSpPr>
          <p:spPr bwMode="auto">
            <a:xfrm flipV="1">
              <a:off x="7772400" y="4810125"/>
              <a:ext cx="533400" cy="91598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8" name="Text Box 40"/>
            <p:cNvSpPr txBox="1">
              <a:spLocks noChangeArrowheads="1"/>
            </p:cNvSpPr>
            <p:nvPr/>
          </p:nvSpPr>
          <p:spPr bwMode="auto">
            <a:xfrm>
              <a:off x="190500" y="6107113"/>
              <a:ext cx="8877300" cy="6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en-US" sz="2000" b="1" dirty="0" err="1">
                  <a:solidFill>
                    <a:prstClr val="black"/>
                  </a:solidFill>
                  <a:latin typeface="Times New Roman" panose="02020603050405020304" pitchFamily="18" charset="0"/>
                  <a:cs typeface="Times New Roman" panose="02020603050405020304" pitchFamily="18" charset="0"/>
                </a:rPr>
                <a:t>Hình</a:t>
              </a:r>
              <a:r>
                <a:rPr lang="en-US" altLang="en-US" sz="2000" b="1" dirty="0">
                  <a:solidFill>
                    <a:prstClr val="black"/>
                  </a:solidFill>
                  <a:latin typeface="Times New Roman" panose="02020603050405020304" pitchFamily="18" charset="0"/>
                  <a:cs typeface="Times New Roman" panose="02020603050405020304" pitchFamily="18" charset="0"/>
                </a:rPr>
                <a:t> 24.1.Sơ </a:t>
              </a:r>
              <a:r>
                <a:rPr lang="en-US" altLang="en-US" sz="2000" b="1" dirty="0" err="1">
                  <a:solidFill>
                    <a:prstClr val="black"/>
                  </a:solidFill>
                  <a:latin typeface="Times New Roman" panose="02020603050405020304" pitchFamily="18" charset="0"/>
                  <a:cs typeface="Times New Roman" panose="02020603050405020304" pitchFamily="18" charset="0"/>
                </a:rPr>
                <a:t>đồ</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khái</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quát</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về</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thức</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ăn</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và</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các</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hoạt</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động</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chủ</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yếu</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của</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quá</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trình</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tiêu</a:t>
              </a:r>
              <a:r>
                <a:rPr lang="en-US" altLang="en-US" sz="2000" b="1" dirty="0">
                  <a:solidFill>
                    <a:prstClr val="black"/>
                  </a:solidFill>
                  <a:latin typeface="Times New Roman" panose="02020603050405020304" pitchFamily="18" charset="0"/>
                  <a:cs typeface="Times New Roman" panose="02020603050405020304" pitchFamily="18" charset="0"/>
                </a:rPr>
                <a:t> </a:t>
              </a:r>
              <a:r>
                <a:rPr lang="en-US" altLang="en-US" sz="2000" b="1" dirty="0" err="1">
                  <a:solidFill>
                    <a:prstClr val="black"/>
                  </a:solidFill>
                  <a:latin typeface="Times New Roman" panose="02020603050405020304" pitchFamily="18" charset="0"/>
                  <a:cs typeface="Times New Roman" panose="02020603050405020304" pitchFamily="18" charset="0"/>
                </a:rPr>
                <a:t>hóa</a:t>
              </a:r>
              <a:endParaRPr lang="en-US" altLang="en-US" sz="2000" b="1" dirty="0">
                <a:solidFill>
                  <a:prstClr val="black"/>
                </a:solidFill>
                <a:latin typeface="Times New Roman" panose="02020603050405020304" pitchFamily="18" charset="0"/>
                <a:cs typeface="Times New Roman" panose="02020603050405020304" pitchFamily="18" charset="0"/>
              </a:endParaRPr>
            </a:p>
          </p:txBody>
        </p:sp>
        <p:sp>
          <p:nvSpPr>
            <p:cNvPr id="49" name="Rectangle 7"/>
            <p:cNvSpPr>
              <a:spLocks noChangeArrowheads="1"/>
            </p:cNvSpPr>
            <p:nvPr/>
          </p:nvSpPr>
          <p:spPr bwMode="auto">
            <a:xfrm>
              <a:off x="1236365" y="5114924"/>
              <a:ext cx="1489667" cy="458788"/>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Muối</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err="1">
                  <a:solidFill>
                    <a:srgbClr val="000000"/>
                  </a:solidFill>
                  <a:latin typeface="Times New Roman" panose="02020603050405020304" pitchFamily="18" charset="0"/>
                  <a:cs typeface="Times New Roman" panose="02020603050405020304" pitchFamily="18" charset="0"/>
                </a:rPr>
                <a:t>Khoáng</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50" name="Rectangle 9"/>
            <p:cNvSpPr>
              <a:spLocks noChangeArrowheads="1"/>
            </p:cNvSpPr>
            <p:nvPr/>
          </p:nvSpPr>
          <p:spPr bwMode="auto">
            <a:xfrm>
              <a:off x="1219200" y="4646613"/>
              <a:ext cx="1524000" cy="455612"/>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a:solidFill>
                    <a:srgbClr val="000000"/>
                  </a:solidFill>
                  <a:latin typeface="Times New Roman" panose="02020603050405020304" pitchFamily="18" charset="0"/>
                  <a:cs typeface="Times New Roman" panose="02020603050405020304" pitchFamily="18" charset="0"/>
                </a:rPr>
                <a:t>Vitamin</a:t>
              </a:r>
            </a:p>
          </p:txBody>
        </p:sp>
        <p:sp>
          <p:nvSpPr>
            <p:cNvPr id="51" name="Rectangle 12"/>
            <p:cNvSpPr>
              <a:spLocks noChangeArrowheads="1"/>
            </p:cNvSpPr>
            <p:nvPr/>
          </p:nvSpPr>
          <p:spPr bwMode="auto">
            <a:xfrm>
              <a:off x="1219200" y="5561013"/>
              <a:ext cx="1524000" cy="4572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000000"/>
                  </a:solidFill>
                  <a:latin typeface="Times New Roman" panose="02020603050405020304" pitchFamily="18" charset="0"/>
                  <a:cs typeface="Times New Roman" panose="02020603050405020304" pitchFamily="18" charset="0"/>
                </a:rPr>
                <a:t>Nước</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52" name="Rectangle 14"/>
            <p:cNvSpPr>
              <a:spLocks noChangeArrowheads="1"/>
            </p:cNvSpPr>
            <p:nvPr/>
          </p:nvSpPr>
          <p:spPr bwMode="auto">
            <a:xfrm>
              <a:off x="5334000" y="3810000"/>
              <a:ext cx="2438400" cy="381000"/>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Axit</a:t>
              </a:r>
              <a:r>
                <a:rPr lang="en-US" altLang="en-US" sz="2000" b="1" dirty="0">
                  <a:solidFill>
                    <a:srgbClr val="111111"/>
                  </a:solidFill>
                  <a:latin typeface="Times New Roman" panose="02020603050405020304" pitchFamily="18" charset="0"/>
                  <a:cs typeface="Times New Roman" panose="02020603050405020304" pitchFamily="18" charset="0"/>
                </a:rPr>
                <a:t> amin</a:t>
              </a:r>
            </a:p>
          </p:txBody>
        </p:sp>
        <p:sp>
          <p:nvSpPr>
            <p:cNvPr id="53" name="Rectangle 16"/>
            <p:cNvSpPr>
              <a:spLocks noChangeArrowheads="1"/>
            </p:cNvSpPr>
            <p:nvPr/>
          </p:nvSpPr>
          <p:spPr bwMode="auto">
            <a:xfrm>
              <a:off x="5334000" y="2863850"/>
              <a:ext cx="2438400" cy="487363"/>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Đường</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đơn</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sp>
          <p:nvSpPr>
            <p:cNvPr id="54" name="Rectangle 17"/>
            <p:cNvSpPr>
              <a:spLocks noChangeArrowheads="1"/>
            </p:cNvSpPr>
            <p:nvPr/>
          </p:nvSpPr>
          <p:spPr bwMode="auto">
            <a:xfrm>
              <a:off x="5334000" y="3336925"/>
              <a:ext cx="2438400" cy="473075"/>
            </a:xfrm>
            <a:prstGeom prst="rect">
              <a:avLst/>
            </a:prstGeom>
            <a:solidFill>
              <a:srgbClr val="66FF33"/>
            </a:solidFill>
            <a:ln w="9525">
              <a:solidFill>
                <a:schemeClr val="tx1"/>
              </a:solidFill>
              <a:miter lim="800000"/>
              <a:headEnd/>
              <a:tailEnd/>
            </a:ln>
          </p:spPr>
          <p:txBody>
            <a:bodyPr wrap="none" lIns="91407" tIns="45703" rIns="91407" bIns="45703"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en-US" sz="2000" b="1" dirty="0" err="1">
                  <a:solidFill>
                    <a:srgbClr val="111111"/>
                  </a:solidFill>
                  <a:latin typeface="Times New Roman" panose="02020603050405020304" pitchFamily="18" charset="0"/>
                  <a:cs typeface="Times New Roman" panose="02020603050405020304" pitchFamily="18" charset="0"/>
                </a:rPr>
                <a:t>Axit</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béo</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và</a:t>
              </a:r>
              <a:r>
                <a:rPr lang="en-US" altLang="en-US" sz="2000" b="1" dirty="0">
                  <a:solidFill>
                    <a:srgbClr val="111111"/>
                  </a:solidFill>
                  <a:latin typeface="Times New Roman" panose="02020603050405020304" pitchFamily="18" charset="0"/>
                  <a:cs typeface="Times New Roman" panose="02020603050405020304" pitchFamily="18" charset="0"/>
                </a:rPr>
                <a:t> </a:t>
              </a:r>
              <a:r>
                <a:rPr lang="en-US" altLang="en-US" sz="2000" b="1" dirty="0" err="1">
                  <a:solidFill>
                    <a:srgbClr val="111111"/>
                  </a:solidFill>
                  <a:latin typeface="Times New Roman" panose="02020603050405020304" pitchFamily="18" charset="0"/>
                  <a:cs typeface="Times New Roman" panose="02020603050405020304" pitchFamily="18" charset="0"/>
                </a:rPr>
                <a:t>glyxêrin</a:t>
              </a:r>
              <a:endParaRPr lang="en-US" altLang="en-US" sz="2000" b="1" dirty="0">
                <a:solidFill>
                  <a:srgbClr val="11111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6833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25">
                                            <p:txEl>
                                              <p:pRg st="0" end="0"/>
                                            </p:txEl>
                                          </p:spTgt>
                                        </p:tgtEl>
                                        <p:attrNameLst>
                                          <p:attrName>style.visibility</p:attrName>
                                        </p:attrNameLst>
                                      </p:cBhvr>
                                      <p:to>
                                        <p:strVal val="visible"/>
                                      </p:to>
                                    </p:set>
                                    <p:animEffect transition="in" filter="box(in)">
                                      <p:cBhvr>
                                        <p:cTn id="7" dur="500"/>
                                        <p:tgtEl>
                                          <p:spTgt spid="5122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2.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4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3.xml><?xml version="1.0" encoding="utf-8"?>
<a:theme xmlns:a="http://schemas.openxmlformats.org/drawingml/2006/main" name="5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5506</TotalTime>
  <Words>1503</Words>
  <Application>Microsoft Office PowerPoint</Application>
  <PresentationFormat>On-screen Show (4:3)</PresentationFormat>
  <Paragraphs>312</Paragraphs>
  <Slides>25</Slides>
  <Notes>0</Notes>
  <HiddenSlides>0</HiddenSlides>
  <MMClips>0</MMClips>
  <ScaleCrop>false</ScaleCrop>
  <HeadingPairs>
    <vt:vector size="4" baseType="variant">
      <vt:variant>
        <vt:lpstr>Theme</vt:lpstr>
      </vt:variant>
      <vt:variant>
        <vt:i4>18</vt:i4>
      </vt:variant>
      <vt:variant>
        <vt:lpstr>Slide Titles</vt:lpstr>
      </vt:variant>
      <vt:variant>
        <vt:i4>25</vt:i4>
      </vt:variant>
    </vt:vector>
  </HeadingPairs>
  <TitlesOfParts>
    <vt:vector size="43" baseType="lpstr">
      <vt:lpstr>Office Theme</vt:lpstr>
      <vt:lpstr>3_Gallery</vt:lpstr>
      <vt:lpstr>4_Office Theme</vt:lpstr>
      <vt:lpstr>5_Office Theme</vt:lpstr>
      <vt:lpstr>1_Office Theme</vt:lpstr>
      <vt:lpstr>6_Office Theme</vt:lpstr>
      <vt:lpstr>7_Office Theme</vt:lpstr>
      <vt:lpstr>2_Office Theme</vt:lpstr>
      <vt:lpstr>3_Office Theme</vt:lpstr>
      <vt:lpstr>8_Office Theme</vt:lpstr>
      <vt:lpstr>9_Office Theme</vt:lpstr>
      <vt:lpstr>4_Gallery</vt:lpstr>
      <vt:lpstr>5_Gallery</vt:lpstr>
      <vt:lpstr>10_Office Theme</vt:lpstr>
      <vt:lpstr>7_Default Design</vt:lpstr>
      <vt:lpstr>11_Office Theme</vt:lpstr>
      <vt:lpstr>12_Office Theme</vt:lpstr>
      <vt:lpstr>Default Design</vt:lpstr>
      <vt:lpstr>PowerPoint Presentation</vt:lpstr>
      <vt:lpstr>CHÀO MỪNG QUÝ THẦY CÔ VỀ DỰ TIẾT HỌC</vt:lpstr>
      <vt:lpstr>TRÒ CHƠI TIẾP SỨC</vt:lpstr>
      <vt:lpstr>TRÒ CHƠI TIẾP SỨC</vt:lpstr>
      <vt:lpstr>PowerPoint Presentation</vt:lpstr>
      <vt:lpstr>CÁC DẠNG BÀI TẬP CƠ BẢN TRONG SINH HỌC 8</vt:lpstr>
      <vt:lpstr>PowerPoint Presentation</vt:lpstr>
      <vt:lpstr>PowerPoint Presentation</vt:lpstr>
      <vt:lpstr>PowerPoint Presentation</vt:lpstr>
      <vt:lpstr>PowerPoint Presentation</vt:lpstr>
      <vt:lpstr>PowerPoint Presentation</vt:lpstr>
      <vt:lpstr>DẠNG II:BÀI TẬP TÓM TẮT VÀ GHI NHỚ KIẾN THỨC CƠ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không nên ăn quá no vào buối tối?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hoïc 8</dc:title>
  <dc:creator>KhoiNguyen</dc:creator>
  <cp:lastModifiedBy>Admin</cp:lastModifiedBy>
  <cp:revision>148</cp:revision>
  <cp:lastPrinted>2017-12-05T22:14:52Z</cp:lastPrinted>
  <dcterms:created xsi:type="dcterms:W3CDTF">2008-11-25T15:33:11Z</dcterms:created>
  <dcterms:modified xsi:type="dcterms:W3CDTF">2022-12-19T01:59:47Z</dcterms:modified>
</cp:coreProperties>
</file>